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style4.xml" ContentType="application/vnd.ms-office.chartstyle+xml"/>
  <Override PartName="/ppt/charts/colors4.xml" ContentType="application/vnd.ms-office.chartcolorstyle+xml"/>
  <Override PartName="/ppt/charts/style5.xml" ContentType="application/vnd.ms-office.chartstyle+xml"/>
  <Override PartName="/ppt/charts/colors5.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1" r:id="rId2"/>
  </p:sldMasterIdLst>
  <p:notesMasterIdLst>
    <p:notesMasterId r:id="rId28"/>
  </p:notesMasterIdLst>
  <p:handoutMasterIdLst>
    <p:handoutMasterId r:id="rId29"/>
  </p:handoutMasterIdLst>
  <p:sldIdLst>
    <p:sldId id="286" r:id="rId3"/>
    <p:sldId id="516" r:id="rId4"/>
    <p:sldId id="407" r:id="rId5"/>
    <p:sldId id="409" r:id="rId6"/>
    <p:sldId id="491" r:id="rId7"/>
    <p:sldId id="493" r:id="rId8"/>
    <p:sldId id="487" r:id="rId9"/>
    <p:sldId id="489" r:id="rId10"/>
    <p:sldId id="486" r:id="rId11"/>
    <p:sldId id="492" r:id="rId12"/>
    <p:sldId id="509" r:id="rId13"/>
    <p:sldId id="488" r:id="rId14"/>
    <p:sldId id="507" r:id="rId15"/>
    <p:sldId id="514" r:id="rId16"/>
    <p:sldId id="517" r:id="rId17"/>
    <p:sldId id="496" r:id="rId18"/>
    <p:sldId id="502" r:id="rId19"/>
    <p:sldId id="498" r:id="rId20"/>
    <p:sldId id="515" r:id="rId21"/>
    <p:sldId id="505" r:id="rId22"/>
    <p:sldId id="506" r:id="rId23"/>
    <p:sldId id="482" r:id="rId24"/>
    <p:sldId id="512" r:id="rId25"/>
    <p:sldId id="513" r:id="rId26"/>
    <p:sldId id="466" r:id="rId27"/>
  </p:sldIdLst>
  <p:sldSz cx="9144000" cy="6858000" type="screen4x3"/>
  <p:notesSz cx="6864350" cy="9996488"/>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49">
          <p15:clr>
            <a:srgbClr val="A4A3A4"/>
          </p15:clr>
        </p15:guide>
        <p15:guide id="2" pos="216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7EC234"/>
    <a:srgbClr val="009AD0"/>
    <a:srgbClr val="CD6209"/>
    <a:srgbClr val="961E90"/>
    <a:srgbClr val="E6007A"/>
    <a:srgbClr val="D2006E"/>
    <a:srgbClr val="680036"/>
    <a:srgbClr val="7E0042"/>
    <a:srgbClr val="FF61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88" autoAdjust="0"/>
    <p:restoredTop sz="98086" autoAdjust="0"/>
  </p:normalViewPr>
  <p:slideViewPr>
    <p:cSldViewPr>
      <p:cViewPr varScale="1">
        <p:scale>
          <a:sx n="72" d="100"/>
          <a:sy n="72" d="100"/>
        </p:scale>
        <p:origin x="-1272" y="-90"/>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22"/>
    </p:cViewPr>
  </p:sorterViewPr>
  <p:notesViewPr>
    <p:cSldViewPr>
      <p:cViewPr varScale="1">
        <p:scale>
          <a:sx n="53" d="100"/>
          <a:sy n="53" d="100"/>
        </p:scale>
        <p:origin x="-2940" y="-96"/>
      </p:cViewPr>
      <p:guideLst>
        <p:guide orient="horz" pos="3149"/>
        <p:guide pos="216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rgbClr val="FF0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Category 1</c:v>
                </c:pt>
              </c:strCache>
            </c:strRef>
          </c:cat>
          <c:val>
            <c:numRef>
              <c:f>Sheet1!$B$2</c:f>
              <c:numCache>
                <c:formatCode>0%</c:formatCode>
                <c:ptCount val="1"/>
                <c:pt idx="0">
                  <c:v>0.12000000000000002</c:v>
                </c:pt>
              </c:numCache>
            </c:numRef>
          </c:val>
          <c:extLst xmlns:c16r2="http://schemas.microsoft.com/office/drawing/2015/06/chart">
            <c:ext xmlns:c16="http://schemas.microsoft.com/office/drawing/2014/chart" uri="{C3380CC4-5D6E-409C-BE32-E72D297353CC}">
              <c16:uniqueId val="{00000000-C9AE-4A80-99D0-590822C3A935}"/>
            </c:ext>
          </c:extLst>
        </c:ser>
        <c:ser>
          <c:idx val="1"/>
          <c:order val="1"/>
          <c:tx>
            <c:strRef>
              <c:f>Sheet1!$C$1</c:f>
              <c:strCache>
                <c:ptCount val="1"/>
                <c:pt idx="0">
                  <c:v>Series 2</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Category 1</c:v>
                </c:pt>
              </c:strCache>
            </c:strRef>
          </c:cat>
          <c:val>
            <c:numRef>
              <c:f>Sheet1!$C$2</c:f>
              <c:numCache>
                <c:formatCode>0%</c:formatCode>
                <c:ptCount val="1"/>
                <c:pt idx="0">
                  <c:v>0.19000000000000006</c:v>
                </c:pt>
              </c:numCache>
            </c:numRef>
          </c:val>
          <c:extLst xmlns:c16r2="http://schemas.microsoft.com/office/drawing/2015/06/chart">
            <c:ext xmlns:c16="http://schemas.microsoft.com/office/drawing/2014/chart" uri="{C3380CC4-5D6E-409C-BE32-E72D297353CC}">
              <c16:uniqueId val="{00000001-C9AE-4A80-99D0-590822C3A935}"/>
            </c:ext>
          </c:extLst>
        </c:ser>
        <c:ser>
          <c:idx val="2"/>
          <c:order val="2"/>
          <c:tx>
            <c:strRef>
              <c:f>Sheet1!$D$1</c:f>
              <c:strCache>
                <c:ptCount val="1"/>
                <c:pt idx="0">
                  <c:v>Series 3</c:v>
                </c:pt>
              </c:strCache>
            </c:strRef>
          </c:tx>
          <c:spPr>
            <a:solidFill>
              <a:srgbClr val="00B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Category 1</c:v>
                </c:pt>
              </c:strCache>
            </c:strRef>
          </c:cat>
          <c:val>
            <c:numRef>
              <c:f>Sheet1!$D$2</c:f>
              <c:numCache>
                <c:formatCode>0%</c:formatCode>
                <c:ptCount val="1"/>
                <c:pt idx="0">
                  <c:v>0.69000000000000039</c:v>
                </c:pt>
              </c:numCache>
            </c:numRef>
          </c:val>
          <c:extLst xmlns:c16r2="http://schemas.microsoft.com/office/drawing/2015/06/chart">
            <c:ext xmlns:c16="http://schemas.microsoft.com/office/drawing/2014/chart" uri="{C3380CC4-5D6E-409C-BE32-E72D297353CC}">
              <c16:uniqueId val="{00000003-C9AE-4A80-99D0-590822C3A935}"/>
            </c:ext>
          </c:extLst>
        </c:ser>
        <c:dLbls>
          <c:showLegendKey val="0"/>
          <c:showVal val="1"/>
          <c:showCatName val="0"/>
          <c:showSerName val="0"/>
          <c:showPercent val="0"/>
          <c:showBubbleSize val="0"/>
        </c:dLbls>
        <c:gapWidth val="66"/>
        <c:overlap val="100"/>
        <c:axId val="83489920"/>
        <c:axId val="83491456"/>
      </c:barChart>
      <c:catAx>
        <c:axId val="83489920"/>
        <c:scaling>
          <c:orientation val="minMax"/>
        </c:scaling>
        <c:delete val="1"/>
        <c:axPos val="b"/>
        <c:numFmt formatCode="General" sourceLinked="1"/>
        <c:majorTickMark val="none"/>
        <c:minorTickMark val="none"/>
        <c:tickLblPos val="none"/>
        <c:crossAx val="83491456"/>
        <c:crosses val="autoZero"/>
        <c:auto val="1"/>
        <c:lblAlgn val="ctr"/>
        <c:lblOffset val="100"/>
        <c:noMultiLvlLbl val="0"/>
      </c:catAx>
      <c:valAx>
        <c:axId val="83491456"/>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34899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Irish Water</c:v>
                </c:pt>
                <c:pt idx="1">
                  <c:v>GNI</c:v>
                </c:pt>
                <c:pt idx="2">
                  <c:v>Ervia Group</c:v>
                </c:pt>
                <c:pt idx="3">
                  <c:v>Other</c:v>
                </c:pt>
              </c:strCache>
            </c:strRef>
          </c:cat>
          <c:val>
            <c:numRef>
              <c:f>Sheet1!$B$2:$B$5</c:f>
              <c:numCache>
                <c:formatCode>General</c:formatCode>
                <c:ptCount val="4"/>
                <c:pt idx="0">
                  <c:v>46</c:v>
                </c:pt>
                <c:pt idx="1">
                  <c:v>57</c:v>
                </c:pt>
                <c:pt idx="2">
                  <c:v>65</c:v>
                </c:pt>
                <c:pt idx="3">
                  <c:v>75</c:v>
                </c:pt>
              </c:numCache>
            </c:numRef>
          </c:val>
          <c:extLst xmlns:c16r2="http://schemas.microsoft.com/office/drawing/2015/06/chart">
            <c:ext xmlns:c16="http://schemas.microsoft.com/office/drawing/2014/chart" uri="{C3380CC4-5D6E-409C-BE32-E72D297353CC}">
              <c16:uniqueId val="{00000000-C919-45B9-8897-44EC250C31A2}"/>
            </c:ext>
          </c:extLst>
        </c:ser>
        <c:dLbls>
          <c:showLegendKey val="0"/>
          <c:showVal val="0"/>
          <c:showCatName val="0"/>
          <c:showSerName val="0"/>
          <c:showPercent val="0"/>
          <c:showBubbleSize val="0"/>
        </c:dLbls>
        <c:gapWidth val="55"/>
        <c:overlap val="-27"/>
        <c:axId val="93751936"/>
        <c:axId val="93757824"/>
      </c:barChart>
      <c:catAx>
        <c:axId val="93751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3757824"/>
        <c:crosses val="autoZero"/>
        <c:auto val="1"/>
        <c:lblAlgn val="ctr"/>
        <c:lblOffset val="100"/>
        <c:noMultiLvlLbl val="0"/>
      </c:catAx>
      <c:valAx>
        <c:axId val="937578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37519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Budget Plan available for members</c:v>
                </c:pt>
                <c:pt idx="1">
                  <c:v>Community run organisation</c:v>
                </c:pt>
                <c:pt idx="2">
                  <c:v>Death benefits and loan protection</c:v>
                </c:pt>
                <c:pt idx="3">
                  <c:v>Dividend paid to members</c:v>
                </c:pt>
                <c:pt idx="4">
                  <c:v>Competitive lending rates</c:v>
                </c:pt>
                <c:pt idx="5">
                  <c:v>Easy access to loans</c:v>
                </c:pt>
                <c:pt idx="6">
                  <c:v>Your savings and loan repayments are taken from your salary at source</c:v>
                </c:pt>
              </c:strCache>
            </c:strRef>
          </c:cat>
          <c:val>
            <c:numRef>
              <c:f>Sheet1!$B$2:$B$8</c:f>
              <c:numCache>
                <c:formatCode>0%</c:formatCode>
                <c:ptCount val="7"/>
                <c:pt idx="0">
                  <c:v>8.9905362776025316E-2</c:v>
                </c:pt>
                <c:pt idx="1">
                  <c:v>0.10239221871713991</c:v>
                </c:pt>
                <c:pt idx="2">
                  <c:v>0.11790220820189276</c:v>
                </c:pt>
                <c:pt idx="3">
                  <c:v>0.12276550998948481</c:v>
                </c:pt>
                <c:pt idx="4">
                  <c:v>0.16982124079915878</c:v>
                </c:pt>
                <c:pt idx="5">
                  <c:v>0.17573606729758148</c:v>
                </c:pt>
                <c:pt idx="6">
                  <c:v>0.22147739221871715</c:v>
                </c:pt>
              </c:numCache>
            </c:numRef>
          </c:val>
          <c:extLst xmlns:c16r2="http://schemas.microsoft.com/office/drawing/2015/06/chart">
            <c:ext xmlns:c16="http://schemas.microsoft.com/office/drawing/2014/chart" uri="{C3380CC4-5D6E-409C-BE32-E72D297353CC}">
              <c16:uniqueId val="{00000000-EC6A-4F1F-AF3F-87C72855858C}"/>
            </c:ext>
          </c:extLst>
        </c:ser>
        <c:dLbls>
          <c:showLegendKey val="0"/>
          <c:showVal val="1"/>
          <c:showCatName val="0"/>
          <c:showSerName val="0"/>
          <c:showPercent val="0"/>
          <c:showBubbleSize val="0"/>
        </c:dLbls>
        <c:gapWidth val="75"/>
        <c:axId val="93835648"/>
        <c:axId val="93837184"/>
      </c:barChart>
      <c:catAx>
        <c:axId val="9383564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b"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93837184"/>
        <c:crosses val="autoZero"/>
        <c:auto val="1"/>
        <c:lblAlgn val="r"/>
        <c:lblOffset val="20"/>
        <c:noMultiLvlLbl val="0"/>
      </c:catAx>
      <c:valAx>
        <c:axId val="93837184"/>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38356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stacked"/>
        <c:varyColors val="0"/>
        <c:ser>
          <c:idx val="0"/>
          <c:order val="0"/>
          <c:tx>
            <c:strRef>
              <c:f>Sheet1!$B$1</c:f>
              <c:strCache>
                <c:ptCount val="1"/>
                <c:pt idx="0">
                  <c:v>Disagree</c:v>
                </c:pt>
              </c:strCache>
            </c:strRef>
          </c:tx>
          <c:spPr>
            <a:solidFill>
              <a:srgbClr val="FF0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"I regularly look at the Credit Union’s website for up to date information on its operations and product offerings"</c:v>
                </c:pt>
                <c:pt idx="1">
                  <c:v>"’I would like to see the Credit Union change &amp; modernise"</c:v>
                </c:pt>
                <c:pt idx="2">
                  <c:v>"I am happy with the Credit Union’s Office opening hours and contactability"</c:v>
                </c:pt>
                <c:pt idx="3">
                  <c:v>"I would like the Credit Union to remain very traditional in how it operates"</c:v>
                </c:pt>
                <c:pt idx="4">
                  <c:v>"I would like to see new products and services offered by the Credit Union"</c:v>
                </c:pt>
                <c:pt idx="5">
                  <c:v>"The Credit Union is my first choice for personal loans"</c:v>
                </c:pt>
              </c:strCache>
            </c:strRef>
          </c:cat>
          <c:val>
            <c:numRef>
              <c:f>Sheet1!$B$2:$B$7</c:f>
              <c:numCache>
                <c:formatCode>0%</c:formatCode>
                <c:ptCount val="6"/>
                <c:pt idx="0">
                  <c:v>0.41800000000000032</c:v>
                </c:pt>
                <c:pt idx="1">
                  <c:v>0.15300000000000016</c:v>
                </c:pt>
                <c:pt idx="2">
                  <c:v>0.31800000000000039</c:v>
                </c:pt>
                <c:pt idx="3">
                  <c:v>0.21100000000000019</c:v>
                </c:pt>
                <c:pt idx="4">
                  <c:v>2.7000000000000031E-2</c:v>
                </c:pt>
                <c:pt idx="5">
                  <c:v>6.2000000000000034E-2</c:v>
                </c:pt>
              </c:numCache>
            </c:numRef>
          </c:val>
          <c:extLst xmlns:c16r2="http://schemas.microsoft.com/office/drawing/2015/06/chart">
            <c:ext xmlns:c16="http://schemas.microsoft.com/office/drawing/2014/chart" uri="{C3380CC4-5D6E-409C-BE32-E72D297353CC}">
              <c16:uniqueId val="{00000000-79CB-4C3A-BA24-81131FD156B5}"/>
            </c:ext>
          </c:extLst>
        </c:ser>
        <c:ser>
          <c:idx val="1"/>
          <c:order val="1"/>
          <c:tx>
            <c:strRef>
              <c:f>Sheet1!$C$1</c:f>
              <c:strCache>
                <c:ptCount val="1"/>
                <c:pt idx="0">
                  <c:v>Neutral</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"I regularly look at the Credit Union’s website for up to date information on its operations and product offerings"</c:v>
                </c:pt>
                <c:pt idx="1">
                  <c:v>"’I would like to see the Credit Union change &amp; modernise"</c:v>
                </c:pt>
                <c:pt idx="2">
                  <c:v>"I am happy with the Credit Union’s Office opening hours and contactability"</c:v>
                </c:pt>
                <c:pt idx="3">
                  <c:v>"I would like the Credit Union to remain very traditional in how it operates"</c:v>
                </c:pt>
                <c:pt idx="4">
                  <c:v>"I would like to see new products and services offered by the Credit Union"</c:v>
                </c:pt>
                <c:pt idx="5">
                  <c:v>"The Credit Union is my first choice for personal loans"</c:v>
                </c:pt>
              </c:strCache>
            </c:strRef>
          </c:cat>
          <c:val>
            <c:numRef>
              <c:f>Sheet1!$C$2:$C$7</c:f>
              <c:numCache>
                <c:formatCode>0%</c:formatCode>
                <c:ptCount val="6"/>
                <c:pt idx="0">
                  <c:v>0.24400000000000016</c:v>
                </c:pt>
                <c:pt idx="1">
                  <c:v>0.47900000000000031</c:v>
                </c:pt>
                <c:pt idx="2">
                  <c:v>0.19</c:v>
                </c:pt>
                <c:pt idx="3">
                  <c:v>0.28400000000000031</c:v>
                </c:pt>
                <c:pt idx="4">
                  <c:v>0.31400000000000033</c:v>
                </c:pt>
                <c:pt idx="5">
                  <c:v>0.14200000000000004</c:v>
                </c:pt>
              </c:numCache>
            </c:numRef>
          </c:val>
          <c:extLst xmlns:c16r2="http://schemas.microsoft.com/office/drawing/2015/06/chart">
            <c:ext xmlns:c16="http://schemas.microsoft.com/office/drawing/2014/chart" uri="{C3380CC4-5D6E-409C-BE32-E72D297353CC}">
              <c16:uniqueId val="{00000003-79CB-4C3A-BA24-81131FD156B5}"/>
            </c:ext>
          </c:extLst>
        </c:ser>
        <c:ser>
          <c:idx val="2"/>
          <c:order val="2"/>
          <c:tx>
            <c:strRef>
              <c:f>Sheet1!$D$1</c:f>
              <c:strCache>
                <c:ptCount val="1"/>
                <c:pt idx="0">
                  <c:v>Agree</c:v>
                </c:pt>
              </c:strCache>
            </c:strRef>
          </c:tx>
          <c:spPr>
            <a:solidFill>
              <a:srgbClr val="00B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"I regularly look at the Credit Union’s website for up to date information on its operations and product offerings"</c:v>
                </c:pt>
                <c:pt idx="1">
                  <c:v>"’I would like to see the Credit Union change &amp; modernise"</c:v>
                </c:pt>
                <c:pt idx="2">
                  <c:v>"I am happy with the Credit Union’s Office opening hours and contactability"</c:v>
                </c:pt>
                <c:pt idx="3">
                  <c:v>"I would like the Credit Union to remain very traditional in how it operates"</c:v>
                </c:pt>
                <c:pt idx="4">
                  <c:v>"I would like to see new products and services offered by the Credit Union"</c:v>
                </c:pt>
                <c:pt idx="5">
                  <c:v>"The Credit Union is my first choice for personal loans"</c:v>
                </c:pt>
              </c:strCache>
            </c:strRef>
          </c:cat>
          <c:val>
            <c:numRef>
              <c:f>Sheet1!$D$2:$D$7</c:f>
              <c:numCache>
                <c:formatCode>0%</c:formatCode>
                <c:ptCount val="6"/>
                <c:pt idx="0">
                  <c:v>0.33800000000000047</c:v>
                </c:pt>
                <c:pt idx="1">
                  <c:v>0.36900000000000038</c:v>
                </c:pt>
                <c:pt idx="2">
                  <c:v>0.49100000000000038</c:v>
                </c:pt>
                <c:pt idx="3">
                  <c:v>0.505</c:v>
                </c:pt>
                <c:pt idx="4">
                  <c:v>0.65900000000000092</c:v>
                </c:pt>
                <c:pt idx="5">
                  <c:v>0.79499999999999993</c:v>
                </c:pt>
              </c:numCache>
            </c:numRef>
          </c:val>
          <c:extLst xmlns:c16r2="http://schemas.microsoft.com/office/drawing/2015/06/chart">
            <c:ext xmlns:c16="http://schemas.microsoft.com/office/drawing/2014/chart" uri="{C3380CC4-5D6E-409C-BE32-E72D297353CC}">
              <c16:uniqueId val="{00000004-79CB-4C3A-BA24-81131FD156B5}"/>
            </c:ext>
          </c:extLst>
        </c:ser>
        <c:dLbls>
          <c:showLegendKey val="0"/>
          <c:showVal val="1"/>
          <c:showCatName val="0"/>
          <c:showSerName val="0"/>
          <c:showPercent val="0"/>
          <c:showBubbleSize val="0"/>
        </c:dLbls>
        <c:gapWidth val="75"/>
        <c:overlap val="100"/>
        <c:axId val="93232512"/>
        <c:axId val="93234304"/>
      </c:barChart>
      <c:catAx>
        <c:axId val="9323251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3234304"/>
        <c:crosses val="autoZero"/>
        <c:auto val="1"/>
        <c:lblAlgn val="ctr"/>
        <c:lblOffset val="100"/>
        <c:noMultiLvlLbl val="0"/>
      </c:catAx>
      <c:valAx>
        <c:axId val="93234304"/>
        <c:scaling>
          <c:orientation val="minMax"/>
          <c:max val="1"/>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32325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Open to family members</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FFBB-4DBE-93C7-4D3EBBB2CF7A}"/>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FFBB-4DBE-93C7-4D3EBBB2CF7A}"/>
              </c:ext>
            </c:extLst>
          </c:dPt>
          <c:dLbls>
            <c:spPr>
              <a:noFill/>
              <a:ln>
                <a:noFill/>
              </a:ln>
              <a:effectLst/>
            </c:spPr>
            <c:txPr>
              <a:bodyPr rot="0" spcFirstLastPara="1" vertOverflow="ellipsis" vert="horz" wrap="square" lIns="38100" tIns="19050" rIns="38100" bIns="19050" anchor="ctr" anchorCtr="1">
                <a:spAutoFit/>
              </a:bodyPr>
              <a:lstStyle/>
              <a:p>
                <a:pPr>
                  <a:defRPr sz="32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Sheet1!$A$2:$A$3</c:f>
              <c:strCache>
                <c:ptCount val="2"/>
                <c:pt idx="0">
                  <c:v>Yes</c:v>
                </c:pt>
                <c:pt idx="1">
                  <c:v>No</c:v>
                </c:pt>
              </c:strCache>
            </c:strRef>
          </c:cat>
          <c:val>
            <c:numRef>
              <c:f>Sheet1!$B$2:$B$3</c:f>
              <c:numCache>
                <c:formatCode>0%</c:formatCode>
                <c:ptCount val="2"/>
                <c:pt idx="0">
                  <c:v>0.58000000000000007</c:v>
                </c:pt>
                <c:pt idx="1">
                  <c:v>0.4200000000000001</c:v>
                </c:pt>
              </c:numCache>
            </c:numRef>
          </c:val>
          <c:extLst xmlns:c16r2="http://schemas.microsoft.com/office/drawing/2015/06/chart">
            <c:ext xmlns:c16="http://schemas.microsoft.com/office/drawing/2014/chart" uri="{C3380CC4-5D6E-409C-BE32-E72D297353CC}">
              <c16:uniqueId val="{00000000-226F-4606-9C92-7096165ABF69}"/>
            </c:ext>
          </c:extLst>
        </c:ser>
        <c:dLbls>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IE" sz="1800" dirty="0" smtClean="0"/>
              <a:t>Merge</a:t>
            </a:r>
            <a:r>
              <a:rPr lang="en-IE" sz="1800" baseline="0" dirty="0" smtClean="0"/>
              <a:t> with another Credit Union</a:t>
            </a:r>
            <a:endParaRPr lang="en-IE" sz="1800" dirty="0"/>
          </a:p>
        </c:rich>
      </c:tx>
      <c:overlay val="0"/>
      <c:spPr>
        <a:noFill/>
        <a:ln>
          <a:noFill/>
        </a:ln>
        <a:effectLst/>
      </c:spPr>
    </c:title>
    <c:autoTitleDeleted val="0"/>
    <c:plotArea>
      <c:layout/>
      <c:pieChart>
        <c:varyColors val="1"/>
        <c:ser>
          <c:idx val="0"/>
          <c:order val="0"/>
          <c:tx>
            <c:strRef>
              <c:f>Sheet1!$B$1</c:f>
              <c:strCache>
                <c:ptCount val="1"/>
                <c:pt idx="0">
                  <c:v>Open to family members</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4B25-4D40-859A-8799D8EF1E2B}"/>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4B25-4D40-859A-8799D8EF1E2B}"/>
              </c:ext>
            </c:extLst>
          </c:dPt>
          <c:dLbls>
            <c:spPr>
              <a:noFill/>
              <a:ln>
                <a:noFill/>
              </a:ln>
              <a:effectLst/>
            </c:spPr>
            <c:txPr>
              <a:bodyPr rot="0" spcFirstLastPara="1" vertOverflow="ellipsis" vert="horz" wrap="square" lIns="38100" tIns="19050" rIns="38100" bIns="19050" anchor="ctr" anchorCtr="1">
                <a:spAutoFit/>
              </a:bodyPr>
              <a:lstStyle/>
              <a:p>
                <a:pPr>
                  <a:defRPr sz="32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Sheet1!$A$2:$A$3</c:f>
              <c:strCache>
                <c:ptCount val="2"/>
                <c:pt idx="0">
                  <c:v>Happy about such a move</c:v>
                </c:pt>
                <c:pt idx="1">
                  <c:v>Unhappy about such a move</c:v>
                </c:pt>
              </c:strCache>
            </c:strRef>
          </c:cat>
          <c:val>
            <c:numRef>
              <c:f>Sheet1!$B$2:$B$3</c:f>
              <c:numCache>
                <c:formatCode>0%</c:formatCode>
                <c:ptCount val="2"/>
                <c:pt idx="0">
                  <c:v>0.21000000000000005</c:v>
                </c:pt>
                <c:pt idx="1">
                  <c:v>0.79</c:v>
                </c:pt>
              </c:numCache>
            </c:numRef>
          </c:val>
          <c:extLst xmlns:c16r2="http://schemas.microsoft.com/office/drawing/2015/06/chart">
            <c:ext xmlns:c16="http://schemas.microsoft.com/office/drawing/2014/chart" uri="{C3380CC4-5D6E-409C-BE32-E72D297353CC}">
              <c16:uniqueId val="{00000004-4B25-4D40-859A-8799D8EF1E2B}"/>
            </c:ext>
          </c:extLst>
        </c:ser>
        <c:dLbls>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4552" cy="499824"/>
          </a:xfrm>
          <a:prstGeom prst="rect">
            <a:avLst/>
          </a:prstGeom>
        </p:spPr>
        <p:txBody>
          <a:bodyPr vert="horz" lIns="96341" tIns="48171" rIns="96341" bIns="48171" rtlCol="0"/>
          <a:lstStyle>
            <a:lvl1pPr algn="l">
              <a:defRPr sz="1300"/>
            </a:lvl1pPr>
          </a:lstStyle>
          <a:p>
            <a:endParaRPr lang="en-JM" dirty="0"/>
          </a:p>
        </p:txBody>
      </p:sp>
      <p:sp>
        <p:nvSpPr>
          <p:cNvPr id="3" name="Date Placeholder 2"/>
          <p:cNvSpPr>
            <a:spLocks noGrp="1"/>
          </p:cNvSpPr>
          <p:nvPr>
            <p:ph type="dt" sz="quarter" idx="1"/>
          </p:nvPr>
        </p:nvSpPr>
        <p:spPr>
          <a:xfrm>
            <a:off x="3888210" y="0"/>
            <a:ext cx="2974552" cy="499824"/>
          </a:xfrm>
          <a:prstGeom prst="rect">
            <a:avLst/>
          </a:prstGeom>
        </p:spPr>
        <p:txBody>
          <a:bodyPr vert="horz" lIns="96341" tIns="48171" rIns="96341" bIns="48171" rtlCol="0"/>
          <a:lstStyle>
            <a:lvl1pPr algn="r">
              <a:defRPr sz="1300"/>
            </a:lvl1pPr>
          </a:lstStyle>
          <a:p>
            <a:fld id="{57144BBD-B31C-43C8-A713-FD5AA68DE290}" type="datetimeFigureOut">
              <a:rPr lang="en-JM" smtClean="0"/>
              <a:pPr/>
              <a:t>20/01/2016</a:t>
            </a:fld>
            <a:endParaRPr lang="en-JM" dirty="0"/>
          </a:p>
        </p:txBody>
      </p:sp>
      <p:sp>
        <p:nvSpPr>
          <p:cNvPr id="4" name="Footer Placeholder 3"/>
          <p:cNvSpPr>
            <a:spLocks noGrp="1"/>
          </p:cNvSpPr>
          <p:nvPr>
            <p:ph type="ftr" sz="quarter" idx="2"/>
          </p:nvPr>
        </p:nvSpPr>
        <p:spPr>
          <a:xfrm>
            <a:off x="0" y="9494929"/>
            <a:ext cx="2974552" cy="499824"/>
          </a:xfrm>
          <a:prstGeom prst="rect">
            <a:avLst/>
          </a:prstGeom>
        </p:spPr>
        <p:txBody>
          <a:bodyPr vert="horz" lIns="96341" tIns="48171" rIns="96341" bIns="48171" rtlCol="0" anchor="b"/>
          <a:lstStyle>
            <a:lvl1pPr algn="l">
              <a:defRPr sz="1300"/>
            </a:lvl1pPr>
          </a:lstStyle>
          <a:p>
            <a:endParaRPr lang="en-JM" dirty="0"/>
          </a:p>
        </p:txBody>
      </p:sp>
      <p:sp>
        <p:nvSpPr>
          <p:cNvPr id="5" name="Slide Number Placeholder 4"/>
          <p:cNvSpPr>
            <a:spLocks noGrp="1"/>
          </p:cNvSpPr>
          <p:nvPr>
            <p:ph type="sldNum" sz="quarter" idx="3"/>
          </p:nvPr>
        </p:nvSpPr>
        <p:spPr>
          <a:xfrm>
            <a:off x="3888210" y="9494929"/>
            <a:ext cx="2974552" cy="499824"/>
          </a:xfrm>
          <a:prstGeom prst="rect">
            <a:avLst/>
          </a:prstGeom>
        </p:spPr>
        <p:txBody>
          <a:bodyPr vert="horz" lIns="96341" tIns="48171" rIns="96341" bIns="48171" rtlCol="0" anchor="b"/>
          <a:lstStyle>
            <a:lvl1pPr algn="r">
              <a:defRPr sz="1300"/>
            </a:lvl1pPr>
          </a:lstStyle>
          <a:p>
            <a:fld id="{4C2C66A1-8B3B-4F3D-981F-5FDC903655D2}" type="slidenum">
              <a:rPr lang="en-JM" smtClean="0"/>
              <a:pPr/>
              <a:t>‹#›</a:t>
            </a:fld>
            <a:endParaRPr lang="en-JM" dirty="0"/>
          </a:p>
        </p:txBody>
      </p:sp>
    </p:spTree>
    <p:extLst>
      <p:ext uri="{BB962C8B-B14F-4D97-AF65-F5344CB8AC3E}">
        <p14:creationId xmlns:p14="http://schemas.microsoft.com/office/powerpoint/2010/main" val="9153971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4552" cy="499824"/>
          </a:xfrm>
          <a:prstGeom prst="rect">
            <a:avLst/>
          </a:prstGeom>
        </p:spPr>
        <p:txBody>
          <a:bodyPr vert="horz" lIns="96341" tIns="48171" rIns="96341" bIns="48171" rtlCol="0"/>
          <a:lstStyle>
            <a:lvl1pPr algn="l">
              <a:defRPr sz="1300"/>
            </a:lvl1pPr>
          </a:lstStyle>
          <a:p>
            <a:endParaRPr lang="en-JM" dirty="0"/>
          </a:p>
        </p:txBody>
      </p:sp>
      <p:sp>
        <p:nvSpPr>
          <p:cNvPr id="3" name="Date Placeholder 2"/>
          <p:cNvSpPr>
            <a:spLocks noGrp="1"/>
          </p:cNvSpPr>
          <p:nvPr>
            <p:ph type="dt" idx="1"/>
          </p:nvPr>
        </p:nvSpPr>
        <p:spPr>
          <a:xfrm>
            <a:off x="3888210" y="0"/>
            <a:ext cx="2974552" cy="499824"/>
          </a:xfrm>
          <a:prstGeom prst="rect">
            <a:avLst/>
          </a:prstGeom>
        </p:spPr>
        <p:txBody>
          <a:bodyPr vert="horz" lIns="96341" tIns="48171" rIns="96341" bIns="48171" rtlCol="0"/>
          <a:lstStyle>
            <a:lvl1pPr algn="r">
              <a:defRPr sz="1300"/>
            </a:lvl1pPr>
          </a:lstStyle>
          <a:p>
            <a:fld id="{642850E5-6C1C-4965-AC6C-85B77EEB9833}" type="datetimeFigureOut">
              <a:rPr lang="en-JM" smtClean="0"/>
              <a:pPr/>
              <a:t>20/01/2016</a:t>
            </a:fld>
            <a:endParaRPr lang="en-JM" dirty="0"/>
          </a:p>
        </p:txBody>
      </p:sp>
      <p:sp>
        <p:nvSpPr>
          <p:cNvPr id="4" name="Slide Image Placeholder 3"/>
          <p:cNvSpPr>
            <a:spLocks noGrp="1" noRot="1" noChangeAspect="1"/>
          </p:cNvSpPr>
          <p:nvPr>
            <p:ph type="sldImg" idx="2"/>
          </p:nvPr>
        </p:nvSpPr>
        <p:spPr>
          <a:xfrm>
            <a:off x="933450" y="749300"/>
            <a:ext cx="4997450" cy="3749675"/>
          </a:xfrm>
          <a:prstGeom prst="rect">
            <a:avLst/>
          </a:prstGeom>
          <a:noFill/>
          <a:ln w="12700">
            <a:solidFill>
              <a:prstClr val="black"/>
            </a:solidFill>
          </a:ln>
        </p:spPr>
        <p:txBody>
          <a:bodyPr vert="horz" lIns="96341" tIns="48171" rIns="96341" bIns="48171" rtlCol="0" anchor="ctr"/>
          <a:lstStyle/>
          <a:p>
            <a:endParaRPr lang="en-JM" dirty="0"/>
          </a:p>
        </p:txBody>
      </p:sp>
      <p:sp>
        <p:nvSpPr>
          <p:cNvPr id="5" name="Notes Placeholder 4"/>
          <p:cNvSpPr>
            <a:spLocks noGrp="1"/>
          </p:cNvSpPr>
          <p:nvPr>
            <p:ph type="body" sz="quarter" idx="3"/>
          </p:nvPr>
        </p:nvSpPr>
        <p:spPr>
          <a:xfrm>
            <a:off x="686435" y="4748332"/>
            <a:ext cx="5491480" cy="4498420"/>
          </a:xfrm>
          <a:prstGeom prst="rect">
            <a:avLst/>
          </a:prstGeom>
        </p:spPr>
        <p:txBody>
          <a:bodyPr vert="horz" lIns="96341" tIns="48171" rIns="96341" bIns="4817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a:p>
        </p:txBody>
      </p:sp>
      <p:sp>
        <p:nvSpPr>
          <p:cNvPr id="6" name="Footer Placeholder 5"/>
          <p:cNvSpPr>
            <a:spLocks noGrp="1"/>
          </p:cNvSpPr>
          <p:nvPr>
            <p:ph type="ftr" sz="quarter" idx="4"/>
          </p:nvPr>
        </p:nvSpPr>
        <p:spPr>
          <a:xfrm>
            <a:off x="0" y="9494929"/>
            <a:ext cx="2974552" cy="499824"/>
          </a:xfrm>
          <a:prstGeom prst="rect">
            <a:avLst/>
          </a:prstGeom>
        </p:spPr>
        <p:txBody>
          <a:bodyPr vert="horz" lIns="96341" tIns="48171" rIns="96341" bIns="48171" rtlCol="0" anchor="b"/>
          <a:lstStyle>
            <a:lvl1pPr algn="l">
              <a:defRPr sz="1300"/>
            </a:lvl1pPr>
          </a:lstStyle>
          <a:p>
            <a:endParaRPr lang="en-JM" dirty="0"/>
          </a:p>
        </p:txBody>
      </p:sp>
      <p:sp>
        <p:nvSpPr>
          <p:cNvPr id="7" name="Slide Number Placeholder 6"/>
          <p:cNvSpPr>
            <a:spLocks noGrp="1"/>
          </p:cNvSpPr>
          <p:nvPr>
            <p:ph type="sldNum" sz="quarter" idx="5"/>
          </p:nvPr>
        </p:nvSpPr>
        <p:spPr>
          <a:xfrm>
            <a:off x="3888210" y="9494929"/>
            <a:ext cx="2974552" cy="499824"/>
          </a:xfrm>
          <a:prstGeom prst="rect">
            <a:avLst/>
          </a:prstGeom>
        </p:spPr>
        <p:txBody>
          <a:bodyPr vert="horz" lIns="96341" tIns="48171" rIns="96341" bIns="48171" rtlCol="0" anchor="b"/>
          <a:lstStyle>
            <a:lvl1pPr algn="r">
              <a:defRPr sz="1300"/>
            </a:lvl1pPr>
          </a:lstStyle>
          <a:p>
            <a:fld id="{1FEB8697-BA6E-479C-A934-871A5F93C57C}" type="slidenum">
              <a:rPr lang="en-JM" smtClean="0"/>
              <a:pPr/>
              <a:t>‹#›</a:t>
            </a:fld>
            <a:endParaRPr lang="en-JM" dirty="0"/>
          </a:p>
        </p:txBody>
      </p:sp>
    </p:spTree>
    <p:extLst>
      <p:ext uri="{BB962C8B-B14F-4D97-AF65-F5344CB8AC3E}">
        <p14:creationId xmlns:p14="http://schemas.microsoft.com/office/powerpoint/2010/main" val="3957490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1000" y="609600"/>
            <a:ext cx="7772400" cy="2209800"/>
          </a:xfrm>
        </p:spPr>
        <p:txBody>
          <a:bodyPr/>
          <a:lstStyle/>
          <a:p>
            <a:r>
              <a:rPr lang="en-US" smtClean="0"/>
              <a:t>Click to edit Master title style</a:t>
            </a:r>
            <a:endParaRPr lang="en-JM"/>
          </a:p>
        </p:txBody>
      </p:sp>
      <p:sp>
        <p:nvSpPr>
          <p:cNvPr id="3" name="Subtitle 2"/>
          <p:cNvSpPr>
            <a:spLocks noGrp="1"/>
          </p:cNvSpPr>
          <p:nvPr>
            <p:ph type="subTitle" idx="1"/>
          </p:nvPr>
        </p:nvSpPr>
        <p:spPr>
          <a:xfrm>
            <a:off x="381000" y="2895600"/>
            <a:ext cx="6400800" cy="990600"/>
          </a:xfrm>
        </p:spPr>
        <p:txBody>
          <a:bodyPr/>
          <a:lstStyle>
            <a:lvl1pPr marL="0" indent="0" algn="ctr">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JM"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JM"/>
          </a:p>
        </p:txBody>
      </p:sp>
      <p:sp>
        <p:nvSpPr>
          <p:cNvPr id="13" name="Content Placeholder 12"/>
          <p:cNvSpPr>
            <a:spLocks noGrp="1"/>
          </p:cNvSpPr>
          <p:nvPr>
            <p:ph sz="quarter" idx="13"/>
          </p:nvPr>
        </p:nvSpPr>
        <p:spPr>
          <a:xfrm>
            <a:off x="533400" y="1447800"/>
            <a:ext cx="2590800" cy="457200"/>
          </a:xfrm>
        </p:spPr>
        <p:txBody>
          <a:bodyPr>
            <a:noAutofit/>
          </a:bodyPr>
          <a:lstStyle>
            <a:lvl1pPr>
              <a:buNone/>
              <a:defRPr sz="1800" b="1">
                <a:solidFill>
                  <a:srgbClr val="00B0F0"/>
                </a:solidFill>
                <a:latin typeface="PT Sans Narrow" pitchFamily="34" charset="0"/>
              </a:defRPr>
            </a:lvl1pPr>
            <a:lvl2pPr>
              <a:defRPr sz="1800"/>
            </a:lvl2pPr>
            <a:lvl3pPr>
              <a:defRPr sz="1800"/>
            </a:lvl3pPr>
            <a:lvl4pPr>
              <a:defRPr sz="1800"/>
            </a:lvl4pPr>
            <a:lvl5pPr>
              <a:defRPr sz="1800"/>
            </a:lvl5pPr>
          </a:lstStyle>
          <a:p>
            <a:pPr lvl="0"/>
            <a:endParaRPr lang="en-JM" dirty="0"/>
          </a:p>
        </p:txBody>
      </p:sp>
      <p:sp>
        <p:nvSpPr>
          <p:cNvPr id="15" name="Content Placeholder 14"/>
          <p:cNvSpPr>
            <a:spLocks noGrp="1"/>
          </p:cNvSpPr>
          <p:nvPr>
            <p:ph sz="quarter" idx="14"/>
          </p:nvPr>
        </p:nvSpPr>
        <p:spPr>
          <a:xfrm>
            <a:off x="533400" y="2057400"/>
            <a:ext cx="2667000" cy="3733800"/>
          </a:xfrm>
        </p:spPr>
        <p:txBody>
          <a:bodyPr>
            <a:norm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16" name="Content Placeholder 14"/>
          <p:cNvSpPr>
            <a:spLocks noGrp="1"/>
          </p:cNvSpPr>
          <p:nvPr>
            <p:ph sz="quarter" idx="15"/>
          </p:nvPr>
        </p:nvSpPr>
        <p:spPr>
          <a:xfrm>
            <a:off x="3352800" y="2057400"/>
            <a:ext cx="2667000" cy="3733800"/>
          </a:xfrm>
        </p:spPr>
        <p:txBody>
          <a:bodyPr>
            <a:norm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17" name="Content Placeholder 14"/>
          <p:cNvSpPr>
            <a:spLocks noGrp="1"/>
          </p:cNvSpPr>
          <p:nvPr>
            <p:ph sz="quarter" idx="16"/>
          </p:nvPr>
        </p:nvSpPr>
        <p:spPr>
          <a:xfrm>
            <a:off x="6172200" y="2057400"/>
            <a:ext cx="2667000" cy="3733800"/>
          </a:xfrm>
        </p:spPr>
        <p:txBody>
          <a:bodyPr>
            <a:norm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18" name="Content Placeholder 12"/>
          <p:cNvSpPr>
            <a:spLocks noGrp="1"/>
          </p:cNvSpPr>
          <p:nvPr>
            <p:ph sz="quarter" idx="17"/>
          </p:nvPr>
        </p:nvSpPr>
        <p:spPr>
          <a:xfrm>
            <a:off x="3352800" y="1447800"/>
            <a:ext cx="2590800" cy="457200"/>
          </a:xfrm>
        </p:spPr>
        <p:txBody>
          <a:bodyPr>
            <a:noAutofit/>
          </a:bodyPr>
          <a:lstStyle>
            <a:lvl1pPr>
              <a:buNone/>
              <a:defRPr sz="1800" b="1">
                <a:solidFill>
                  <a:srgbClr val="00B0F0"/>
                </a:solidFill>
                <a:latin typeface="PT Sans Narrow" pitchFamily="34" charset="0"/>
              </a:defRPr>
            </a:lvl1pPr>
            <a:lvl2pPr>
              <a:defRPr sz="1800"/>
            </a:lvl2pPr>
            <a:lvl3pPr>
              <a:defRPr sz="1800"/>
            </a:lvl3pPr>
            <a:lvl4pPr>
              <a:defRPr sz="1800"/>
            </a:lvl4pPr>
            <a:lvl5pPr>
              <a:defRPr sz="1800"/>
            </a:lvl5pPr>
          </a:lstStyle>
          <a:p>
            <a:pPr lvl="0"/>
            <a:endParaRPr lang="en-JM" dirty="0"/>
          </a:p>
        </p:txBody>
      </p:sp>
      <p:sp>
        <p:nvSpPr>
          <p:cNvPr id="19" name="Content Placeholder 12"/>
          <p:cNvSpPr>
            <a:spLocks noGrp="1"/>
          </p:cNvSpPr>
          <p:nvPr>
            <p:ph sz="quarter" idx="18"/>
          </p:nvPr>
        </p:nvSpPr>
        <p:spPr>
          <a:xfrm>
            <a:off x="6172200" y="1447800"/>
            <a:ext cx="2590800" cy="457200"/>
          </a:xfrm>
        </p:spPr>
        <p:txBody>
          <a:bodyPr>
            <a:noAutofit/>
          </a:bodyPr>
          <a:lstStyle>
            <a:lvl1pPr>
              <a:buNone/>
              <a:defRPr sz="1800" b="1">
                <a:solidFill>
                  <a:srgbClr val="00B0F0"/>
                </a:solidFill>
                <a:latin typeface="PT Sans Narrow" pitchFamily="34" charset="0"/>
              </a:defRPr>
            </a:lvl1pPr>
            <a:lvl2pPr>
              <a:defRPr sz="1800"/>
            </a:lvl2pPr>
            <a:lvl3pPr>
              <a:defRPr sz="1800"/>
            </a:lvl3pPr>
            <a:lvl4pPr>
              <a:defRPr sz="1800"/>
            </a:lvl4pPr>
            <a:lvl5pPr>
              <a:defRPr sz="1800"/>
            </a:lvl5pPr>
          </a:lstStyle>
          <a:p>
            <a:pPr lvl="0"/>
            <a:endParaRPr lang="en-JM" dirty="0"/>
          </a:p>
        </p:txBody>
      </p:sp>
      <p:sp>
        <p:nvSpPr>
          <p:cNvPr id="30" name="Date Placeholder 29"/>
          <p:cNvSpPr>
            <a:spLocks noGrp="1"/>
          </p:cNvSpPr>
          <p:nvPr>
            <p:ph type="dt" sz="half" idx="19"/>
          </p:nvPr>
        </p:nvSpPr>
        <p:spPr/>
        <p:txBody>
          <a:bodyPr/>
          <a:lstStyle/>
          <a:p>
            <a:endParaRPr lang="en-JM" dirty="0"/>
          </a:p>
        </p:txBody>
      </p:sp>
      <p:sp>
        <p:nvSpPr>
          <p:cNvPr id="31" name="Slide Number Placeholder 30"/>
          <p:cNvSpPr>
            <a:spLocks noGrp="1"/>
          </p:cNvSpPr>
          <p:nvPr>
            <p:ph type="sldNum" sz="quarter" idx="20"/>
          </p:nvPr>
        </p:nvSpPr>
        <p:spPr/>
        <p:txBody>
          <a:bodyPr/>
          <a:lstStyle/>
          <a:p>
            <a:fld id="{F4CB855C-9A85-4234-A666-2CBBF771454B}" type="slidenum">
              <a:rPr lang="en-JM" smtClean="0"/>
              <a:pPr/>
              <a:t>‹#›</a:t>
            </a:fld>
            <a:endParaRPr lang="en-JM" dirty="0"/>
          </a:p>
        </p:txBody>
      </p:sp>
      <p:sp>
        <p:nvSpPr>
          <p:cNvPr id="32" name="Footer Placeholder 31"/>
          <p:cNvSpPr>
            <a:spLocks noGrp="1"/>
          </p:cNvSpPr>
          <p:nvPr>
            <p:ph type="ftr" sz="quarter" idx="21"/>
          </p:nvPr>
        </p:nvSpPr>
        <p:spPr/>
        <p:txBody>
          <a:bodyPr/>
          <a:lstStyle/>
          <a:p>
            <a:r>
              <a:rPr lang="en-JM" dirty="0" smtClean="0"/>
              <a:t>LOREM IPSUM DOLOREM COMPANY    Insert You Tagline Here</a:t>
            </a:r>
            <a:endParaRPr lang="en-JM"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JM"/>
          </a:p>
        </p:txBody>
      </p:sp>
      <p:sp>
        <p:nvSpPr>
          <p:cNvPr id="21" name="Date Placeholder 20"/>
          <p:cNvSpPr>
            <a:spLocks noGrp="1"/>
          </p:cNvSpPr>
          <p:nvPr>
            <p:ph type="dt" sz="half" idx="10"/>
          </p:nvPr>
        </p:nvSpPr>
        <p:spPr/>
        <p:txBody>
          <a:bodyPr/>
          <a:lstStyle/>
          <a:p>
            <a:endParaRPr lang="en-JM" dirty="0"/>
          </a:p>
        </p:txBody>
      </p:sp>
      <p:sp>
        <p:nvSpPr>
          <p:cNvPr id="22" name="Slide Number Placeholder 21"/>
          <p:cNvSpPr>
            <a:spLocks noGrp="1"/>
          </p:cNvSpPr>
          <p:nvPr>
            <p:ph type="sldNum" sz="quarter" idx="11"/>
          </p:nvPr>
        </p:nvSpPr>
        <p:spPr/>
        <p:txBody>
          <a:bodyPr/>
          <a:lstStyle/>
          <a:p>
            <a:fld id="{F4CB855C-9A85-4234-A666-2CBBF771454B}" type="slidenum">
              <a:rPr lang="en-JM" smtClean="0"/>
              <a:pPr/>
              <a:t>‹#›</a:t>
            </a:fld>
            <a:endParaRPr lang="en-JM" dirty="0"/>
          </a:p>
        </p:txBody>
      </p:sp>
      <p:grpSp>
        <p:nvGrpSpPr>
          <p:cNvPr id="6" name="Group 5"/>
          <p:cNvGrpSpPr/>
          <p:nvPr userDrawn="1"/>
        </p:nvGrpSpPr>
        <p:grpSpPr>
          <a:xfrm>
            <a:off x="609600" y="6248400"/>
            <a:ext cx="1752600" cy="609600"/>
            <a:chOff x="1979712" y="2348880"/>
            <a:chExt cx="5544616" cy="1656184"/>
          </a:xfrm>
        </p:grpSpPr>
        <p:sp>
          <p:nvSpPr>
            <p:cNvPr id="7" name="Rectangle 6"/>
            <p:cNvSpPr/>
            <p:nvPr/>
          </p:nvSpPr>
          <p:spPr>
            <a:xfrm>
              <a:off x="1979712" y="2348880"/>
              <a:ext cx="5472608" cy="165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accent3"/>
                </a:solidFill>
              </a:endParaRPr>
            </a:p>
          </p:txBody>
        </p:sp>
        <p:sp>
          <p:nvSpPr>
            <p:cNvPr id="8" name="TextBox 7"/>
            <p:cNvSpPr txBox="1"/>
            <p:nvPr/>
          </p:nvSpPr>
          <p:spPr>
            <a:xfrm>
              <a:off x="2051719" y="2794283"/>
              <a:ext cx="5472609" cy="591990"/>
            </a:xfrm>
            <a:prstGeom prst="rect">
              <a:avLst/>
            </a:prstGeom>
            <a:noFill/>
          </p:spPr>
          <p:txBody>
            <a:bodyPr wrap="square" rtlCol="0">
              <a:spAutoFit/>
            </a:bodyPr>
            <a:lstStyle/>
            <a:p>
              <a:r>
                <a:rPr lang="en-IE" b="1" spc="60" dirty="0" smtClean="0">
                  <a:solidFill>
                    <a:schemeClr val="bg1"/>
                  </a:solidFill>
                  <a:latin typeface="Meiryo UI" pitchFamily="34" charset="-128"/>
                  <a:ea typeface="Meiryo UI" pitchFamily="34" charset="-128"/>
                  <a:cs typeface="Meiryo UI" pitchFamily="34" charset="-128"/>
                </a:rPr>
                <a:t>Panel Edge</a:t>
              </a:r>
              <a:endParaRPr lang="en-IE" b="1" spc="60" dirty="0">
                <a:solidFill>
                  <a:schemeClr val="bg1"/>
                </a:solidFill>
                <a:latin typeface="Meiryo UI" pitchFamily="34" charset="-128"/>
                <a:ea typeface="Meiryo UI" pitchFamily="34" charset="-128"/>
                <a:cs typeface="Meiryo UI" pitchFamily="34" charset="-128"/>
              </a:endParaRPr>
            </a:p>
          </p:txBody>
        </p:sp>
        <p:cxnSp>
          <p:nvCxnSpPr>
            <p:cNvPr id="9" name="Straight Connector 8"/>
            <p:cNvCxnSpPr/>
            <p:nvPr/>
          </p:nvCxnSpPr>
          <p:spPr>
            <a:xfrm>
              <a:off x="1979712" y="2780928"/>
              <a:ext cx="547260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979712" y="2564904"/>
              <a:ext cx="547260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ortfolio Layout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JM" dirty="0"/>
          </a:p>
        </p:txBody>
      </p:sp>
      <p:sp>
        <p:nvSpPr>
          <p:cNvPr id="19" name="Picture Placeholder 18"/>
          <p:cNvSpPr>
            <a:spLocks noGrp="1"/>
          </p:cNvSpPr>
          <p:nvPr>
            <p:ph type="pic" sz="quarter" idx="13"/>
          </p:nvPr>
        </p:nvSpPr>
        <p:spPr>
          <a:xfrm>
            <a:off x="533400" y="2057400"/>
            <a:ext cx="2438400" cy="3200400"/>
          </a:xfrm>
          <a:ln w="57150" cap="sq">
            <a:solidFill>
              <a:schemeClr val="bg1"/>
            </a:solidFill>
            <a:miter lim="800000"/>
          </a:ln>
          <a:effectLst>
            <a:outerShdw blurRad="50800" dist="38100" dir="2700000" sx="99000" sy="99000" algn="tl" rotWithShape="0">
              <a:prstClr val="black">
                <a:alpha val="40000"/>
              </a:prstClr>
            </a:outerShdw>
          </a:effectLst>
        </p:spPr>
        <p:txBody>
          <a:bodyPr>
            <a:normAutofit/>
          </a:bodyPr>
          <a:lstStyle>
            <a:lvl1pPr marL="0" indent="0">
              <a:buFontTx/>
              <a:buNone/>
              <a:defRPr sz="1600">
                <a:solidFill>
                  <a:schemeClr val="tx1">
                    <a:lumMod val="75000"/>
                    <a:lumOff val="25000"/>
                  </a:schemeClr>
                </a:solidFill>
              </a:defRPr>
            </a:lvl1pPr>
          </a:lstStyle>
          <a:p>
            <a:endParaRPr lang="en-JM" dirty="0"/>
          </a:p>
        </p:txBody>
      </p:sp>
      <p:sp>
        <p:nvSpPr>
          <p:cNvPr id="21" name="Picture Placeholder 20"/>
          <p:cNvSpPr>
            <a:spLocks noGrp="1"/>
          </p:cNvSpPr>
          <p:nvPr>
            <p:ph type="pic" sz="quarter" idx="14"/>
          </p:nvPr>
        </p:nvSpPr>
        <p:spPr>
          <a:xfrm>
            <a:off x="3276600" y="2057400"/>
            <a:ext cx="2438400" cy="3200400"/>
          </a:xfrm>
          <a:ln w="57150" cap="sq">
            <a:solidFill>
              <a:schemeClr val="bg1"/>
            </a:solidFill>
            <a:miter lim="800000"/>
          </a:ln>
          <a:effectLst>
            <a:outerShdw blurRad="50800" dist="38100" dir="2700000" sx="99000" sy="99000" algn="tl" rotWithShape="0">
              <a:prstClr val="black">
                <a:alpha val="40000"/>
              </a:prstClr>
            </a:outerShdw>
          </a:effectLst>
        </p:spPr>
        <p:txBody>
          <a:bodyPr>
            <a:normAutofit/>
          </a:bodyPr>
          <a:lstStyle>
            <a:lvl1pPr marL="0" indent="0">
              <a:buFontTx/>
              <a:buNone/>
              <a:defRPr sz="1600">
                <a:solidFill>
                  <a:schemeClr val="tx1">
                    <a:lumMod val="75000"/>
                    <a:lumOff val="25000"/>
                  </a:schemeClr>
                </a:solidFill>
              </a:defRPr>
            </a:lvl1pPr>
          </a:lstStyle>
          <a:p>
            <a:endParaRPr lang="en-JM" dirty="0"/>
          </a:p>
        </p:txBody>
      </p:sp>
      <p:sp>
        <p:nvSpPr>
          <p:cNvPr id="23" name="Picture Placeholder 18"/>
          <p:cNvSpPr>
            <a:spLocks noGrp="1"/>
          </p:cNvSpPr>
          <p:nvPr>
            <p:ph type="pic" sz="quarter" idx="16"/>
          </p:nvPr>
        </p:nvSpPr>
        <p:spPr>
          <a:xfrm>
            <a:off x="6019800" y="2057400"/>
            <a:ext cx="2438400" cy="3200400"/>
          </a:xfrm>
          <a:ln w="57150" cap="sq">
            <a:solidFill>
              <a:schemeClr val="bg1"/>
            </a:solidFill>
            <a:miter lim="800000"/>
          </a:ln>
          <a:effectLst>
            <a:outerShdw blurRad="50800" dist="38100" dir="2700000" sx="99000" sy="99000" algn="tl" rotWithShape="0">
              <a:prstClr val="black">
                <a:alpha val="40000"/>
              </a:prstClr>
            </a:outerShdw>
          </a:effectLst>
        </p:spPr>
        <p:txBody>
          <a:bodyPr>
            <a:normAutofit/>
          </a:bodyPr>
          <a:lstStyle>
            <a:lvl1pPr marL="0" indent="0">
              <a:buFontTx/>
              <a:buNone/>
              <a:defRPr sz="1600">
                <a:solidFill>
                  <a:schemeClr val="tx1">
                    <a:lumMod val="75000"/>
                    <a:lumOff val="25000"/>
                  </a:schemeClr>
                </a:solidFill>
              </a:defRPr>
            </a:lvl1pPr>
          </a:lstStyle>
          <a:p>
            <a:endParaRPr lang="en-JM" dirty="0"/>
          </a:p>
        </p:txBody>
      </p:sp>
      <p:sp>
        <p:nvSpPr>
          <p:cNvPr id="26" name="Text Placeholder 24"/>
          <p:cNvSpPr>
            <a:spLocks noGrp="1"/>
          </p:cNvSpPr>
          <p:nvPr>
            <p:ph type="body" sz="quarter" idx="18"/>
          </p:nvPr>
        </p:nvSpPr>
        <p:spPr>
          <a:xfrm>
            <a:off x="609600" y="5257800"/>
            <a:ext cx="2286000" cy="304800"/>
          </a:xfrm>
        </p:spPr>
        <p:txBody>
          <a:bodyPr>
            <a:noAutofit/>
          </a:bodyPr>
          <a:lstStyle>
            <a:lvl1pPr algn="ctr">
              <a:buNone/>
              <a:defRPr sz="1600" b="1">
                <a:solidFill>
                  <a:schemeClr val="tx1">
                    <a:lumMod val="75000"/>
                    <a:lumOff val="25000"/>
                  </a:schemeClr>
                </a:solidFill>
                <a:latin typeface="PT Sans Narrow" pitchFamily="34" charset="0"/>
              </a:defRPr>
            </a:lvl1pPr>
          </a:lstStyle>
          <a:p>
            <a:pPr lvl="0"/>
            <a:endParaRPr lang="en-JM" dirty="0"/>
          </a:p>
        </p:txBody>
      </p:sp>
      <p:sp>
        <p:nvSpPr>
          <p:cNvPr id="30" name="Text Placeholder 24"/>
          <p:cNvSpPr>
            <a:spLocks noGrp="1"/>
          </p:cNvSpPr>
          <p:nvPr>
            <p:ph type="body" sz="quarter" idx="19"/>
          </p:nvPr>
        </p:nvSpPr>
        <p:spPr>
          <a:xfrm>
            <a:off x="3352800" y="5257800"/>
            <a:ext cx="2286000" cy="304800"/>
          </a:xfrm>
        </p:spPr>
        <p:txBody>
          <a:bodyPr>
            <a:noAutofit/>
          </a:bodyPr>
          <a:lstStyle>
            <a:lvl1pPr algn="ctr">
              <a:buNone/>
              <a:defRPr sz="1600" b="1">
                <a:solidFill>
                  <a:schemeClr val="tx1">
                    <a:lumMod val="75000"/>
                    <a:lumOff val="25000"/>
                  </a:schemeClr>
                </a:solidFill>
                <a:latin typeface="PT Sans Narrow" pitchFamily="34" charset="0"/>
              </a:defRPr>
            </a:lvl1pPr>
          </a:lstStyle>
          <a:p>
            <a:pPr lvl="0"/>
            <a:endParaRPr lang="en-JM" dirty="0"/>
          </a:p>
        </p:txBody>
      </p:sp>
      <p:sp>
        <p:nvSpPr>
          <p:cNvPr id="31" name="Text Placeholder 24"/>
          <p:cNvSpPr>
            <a:spLocks noGrp="1"/>
          </p:cNvSpPr>
          <p:nvPr>
            <p:ph type="body" sz="quarter" idx="20"/>
          </p:nvPr>
        </p:nvSpPr>
        <p:spPr>
          <a:xfrm>
            <a:off x="6096000" y="5257800"/>
            <a:ext cx="2286000" cy="304800"/>
          </a:xfrm>
        </p:spPr>
        <p:txBody>
          <a:bodyPr>
            <a:noAutofit/>
          </a:bodyPr>
          <a:lstStyle>
            <a:lvl1pPr algn="ctr">
              <a:buNone/>
              <a:defRPr sz="1600" b="1">
                <a:solidFill>
                  <a:schemeClr val="tx1">
                    <a:lumMod val="75000"/>
                    <a:lumOff val="25000"/>
                  </a:schemeClr>
                </a:solidFill>
                <a:latin typeface="PT Sans Narrow" pitchFamily="34" charset="0"/>
              </a:defRPr>
            </a:lvl1pPr>
          </a:lstStyle>
          <a:p>
            <a:pPr lvl="0"/>
            <a:endParaRPr lang="en-JM" dirty="0"/>
          </a:p>
        </p:txBody>
      </p:sp>
      <p:sp>
        <p:nvSpPr>
          <p:cNvPr id="33" name="Date Placeholder 32"/>
          <p:cNvSpPr>
            <a:spLocks noGrp="1"/>
          </p:cNvSpPr>
          <p:nvPr>
            <p:ph type="dt" sz="half" idx="21"/>
          </p:nvPr>
        </p:nvSpPr>
        <p:spPr/>
        <p:txBody>
          <a:bodyPr/>
          <a:lstStyle/>
          <a:p>
            <a:endParaRPr lang="en-JM" dirty="0"/>
          </a:p>
        </p:txBody>
      </p:sp>
      <p:sp>
        <p:nvSpPr>
          <p:cNvPr id="34" name="Slide Number Placeholder 33"/>
          <p:cNvSpPr>
            <a:spLocks noGrp="1"/>
          </p:cNvSpPr>
          <p:nvPr>
            <p:ph type="sldNum" sz="quarter" idx="22"/>
          </p:nvPr>
        </p:nvSpPr>
        <p:spPr/>
        <p:txBody>
          <a:bodyPr/>
          <a:lstStyle/>
          <a:p>
            <a:fld id="{F4CB855C-9A85-4234-A666-2CBBF771454B}" type="slidenum">
              <a:rPr lang="en-JM" smtClean="0"/>
              <a:pPr/>
              <a:t>‹#›</a:t>
            </a:fld>
            <a:endParaRPr lang="en-JM" dirty="0"/>
          </a:p>
        </p:txBody>
      </p:sp>
      <p:sp>
        <p:nvSpPr>
          <p:cNvPr id="35" name="Footer Placeholder 34"/>
          <p:cNvSpPr>
            <a:spLocks noGrp="1"/>
          </p:cNvSpPr>
          <p:nvPr>
            <p:ph type="ftr" sz="quarter" idx="23"/>
          </p:nvPr>
        </p:nvSpPr>
        <p:spPr/>
        <p:txBody>
          <a:bodyPr/>
          <a:lstStyle/>
          <a:p>
            <a:r>
              <a:rPr lang="en-JM" dirty="0" smtClean="0"/>
              <a:t>LOREM IPSUM DOLOREM COMPANY    Insert You Tagline Here</a:t>
            </a:r>
            <a:endParaRPr lang="en-JM"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ortfolio">
    <p:spTree>
      <p:nvGrpSpPr>
        <p:cNvPr id="1" name=""/>
        <p:cNvGrpSpPr/>
        <p:nvPr/>
      </p:nvGrpSpPr>
      <p:grpSpPr>
        <a:xfrm>
          <a:off x="0" y="0"/>
          <a:ext cx="0" cy="0"/>
          <a:chOff x="0" y="0"/>
          <a:chExt cx="0" cy="0"/>
        </a:xfrm>
      </p:grpSpPr>
      <p:grpSp>
        <p:nvGrpSpPr>
          <p:cNvPr id="66" name="Group 65"/>
          <p:cNvGrpSpPr/>
          <p:nvPr userDrawn="1"/>
        </p:nvGrpSpPr>
        <p:grpSpPr>
          <a:xfrm>
            <a:off x="5791200" y="5310112"/>
            <a:ext cx="2445425" cy="252488"/>
            <a:chOff x="440599" y="3024512"/>
            <a:chExt cx="2445425" cy="252488"/>
          </a:xfrm>
        </p:grpSpPr>
        <p:sp>
          <p:nvSpPr>
            <p:cNvPr id="67" name="Ellipse 98"/>
            <p:cNvSpPr/>
            <p:nvPr userDrawn="1"/>
          </p:nvSpPr>
          <p:spPr bwMode="auto">
            <a:xfrm rot="11175434" flipH="1" flipV="1">
              <a:off x="148130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sp>
          <p:nvSpPr>
            <p:cNvPr id="68" name="Ellipse 98"/>
            <p:cNvSpPr/>
            <p:nvPr userDrawn="1"/>
          </p:nvSpPr>
          <p:spPr bwMode="auto">
            <a:xfrm rot="10424566" flipV="1">
              <a:off x="44059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grpSp>
      <p:grpSp>
        <p:nvGrpSpPr>
          <p:cNvPr id="63" name="Group 62"/>
          <p:cNvGrpSpPr/>
          <p:nvPr userDrawn="1"/>
        </p:nvGrpSpPr>
        <p:grpSpPr>
          <a:xfrm>
            <a:off x="3124200" y="5310112"/>
            <a:ext cx="2445425" cy="252488"/>
            <a:chOff x="440599" y="3024512"/>
            <a:chExt cx="2445425" cy="252488"/>
          </a:xfrm>
        </p:grpSpPr>
        <p:sp>
          <p:nvSpPr>
            <p:cNvPr id="64" name="Ellipse 98"/>
            <p:cNvSpPr/>
            <p:nvPr userDrawn="1"/>
          </p:nvSpPr>
          <p:spPr bwMode="auto">
            <a:xfrm rot="11175434" flipH="1" flipV="1">
              <a:off x="148130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sp>
          <p:nvSpPr>
            <p:cNvPr id="65" name="Ellipse 98"/>
            <p:cNvSpPr/>
            <p:nvPr userDrawn="1"/>
          </p:nvSpPr>
          <p:spPr bwMode="auto">
            <a:xfrm rot="10424566" flipV="1">
              <a:off x="44059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grpSp>
      <p:grpSp>
        <p:nvGrpSpPr>
          <p:cNvPr id="60" name="Group 59"/>
          <p:cNvGrpSpPr/>
          <p:nvPr userDrawn="1"/>
        </p:nvGrpSpPr>
        <p:grpSpPr>
          <a:xfrm>
            <a:off x="450175" y="5310112"/>
            <a:ext cx="2445425" cy="252488"/>
            <a:chOff x="440599" y="3024512"/>
            <a:chExt cx="2445425" cy="252488"/>
          </a:xfrm>
        </p:grpSpPr>
        <p:sp>
          <p:nvSpPr>
            <p:cNvPr id="61" name="Ellipse 98"/>
            <p:cNvSpPr/>
            <p:nvPr userDrawn="1"/>
          </p:nvSpPr>
          <p:spPr bwMode="auto">
            <a:xfrm rot="11175434" flipH="1" flipV="1">
              <a:off x="148130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sp>
          <p:nvSpPr>
            <p:cNvPr id="62" name="Ellipse 98"/>
            <p:cNvSpPr/>
            <p:nvPr userDrawn="1"/>
          </p:nvSpPr>
          <p:spPr bwMode="auto">
            <a:xfrm rot="10424566" flipV="1">
              <a:off x="44059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grpSp>
      <p:grpSp>
        <p:nvGrpSpPr>
          <p:cNvPr id="57" name="Group 56"/>
          <p:cNvGrpSpPr/>
          <p:nvPr userDrawn="1"/>
        </p:nvGrpSpPr>
        <p:grpSpPr>
          <a:xfrm>
            <a:off x="5784175" y="3024112"/>
            <a:ext cx="2445425" cy="252488"/>
            <a:chOff x="440599" y="3024512"/>
            <a:chExt cx="2445425" cy="252488"/>
          </a:xfrm>
        </p:grpSpPr>
        <p:sp>
          <p:nvSpPr>
            <p:cNvPr id="58" name="Ellipse 98"/>
            <p:cNvSpPr/>
            <p:nvPr userDrawn="1"/>
          </p:nvSpPr>
          <p:spPr bwMode="auto">
            <a:xfrm rot="11175434" flipH="1" flipV="1">
              <a:off x="148130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sp>
          <p:nvSpPr>
            <p:cNvPr id="59" name="Ellipse 98"/>
            <p:cNvSpPr/>
            <p:nvPr userDrawn="1"/>
          </p:nvSpPr>
          <p:spPr bwMode="auto">
            <a:xfrm rot="10424566" flipV="1">
              <a:off x="44059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grpSp>
      <p:grpSp>
        <p:nvGrpSpPr>
          <p:cNvPr id="54" name="Group 53"/>
          <p:cNvGrpSpPr/>
          <p:nvPr userDrawn="1"/>
        </p:nvGrpSpPr>
        <p:grpSpPr>
          <a:xfrm>
            <a:off x="3193375" y="3024112"/>
            <a:ext cx="2445425" cy="252488"/>
            <a:chOff x="440599" y="3024512"/>
            <a:chExt cx="2445425" cy="252488"/>
          </a:xfrm>
        </p:grpSpPr>
        <p:sp>
          <p:nvSpPr>
            <p:cNvPr id="55" name="Ellipse 98"/>
            <p:cNvSpPr/>
            <p:nvPr userDrawn="1"/>
          </p:nvSpPr>
          <p:spPr bwMode="auto">
            <a:xfrm rot="11175434" flipH="1" flipV="1">
              <a:off x="148130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sp>
          <p:nvSpPr>
            <p:cNvPr id="56" name="Ellipse 98"/>
            <p:cNvSpPr/>
            <p:nvPr userDrawn="1"/>
          </p:nvSpPr>
          <p:spPr bwMode="auto">
            <a:xfrm rot="10424566" flipV="1">
              <a:off x="44059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grpSp>
      <p:grpSp>
        <p:nvGrpSpPr>
          <p:cNvPr id="3" name="Group 2"/>
          <p:cNvGrpSpPr/>
          <p:nvPr userDrawn="1"/>
        </p:nvGrpSpPr>
        <p:grpSpPr>
          <a:xfrm>
            <a:off x="440599" y="3024512"/>
            <a:ext cx="2445425" cy="252488"/>
            <a:chOff x="440599" y="3024512"/>
            <a:chExt cx="2445425" cy="252488"/>
          </a:xfrm>
        </p:grpSpPr>
        <p:sp>
          <p:nvSpPr>
            <p:cNvPr id="53" name="Ellipse 98"/>
            <p:cNvSpPr/>
            <p:nvPr userDrawn="1"/>
          </p:nvSpPr>
          <p:spPr bwMode="auto">
            <a:xfrm rot="11175434" flipH="1" flipV="1">
              <a:off x="148130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sp>
          <p:nvSpPr>
            <p:cNvPr id="24" name="Ellipse 98"/>
            <p:cNvSpPr/>
            <p:nvPr userDrawn="1"/>
          </p:nvSpPr>
          <p:spPr bwMode="auto">
            <a:xfrm rot="10424566" flipV="1">
              <a:off x="44059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grpSp>
      <p:sp>
        <p:nvSpPr>
          <p:cNvPr id="2" name="Title 1"/>
          <p:cNvSpPr>
            <a:spLocks noGrp="1"/>
          </p:cNvSpPr>
          <p:nvPr>
            <p:ph type="title"/>
          </p:nvPr>
        </p:nvSpPr>
        <p:spPr/>
        <p:txBody>
          <a:bodyPr/>
          <a:lstStyle/>
          <a:p>
            <a:r>
              <a:rPr lang="en-US" smtClean="0"/>
              <a:t>Click to edit Master title style</a:t>
            </a:r>
            <a:endParaRPr lang="en-JM"/>
          </a:p>
        </p:txBody>
      </p:sp>
      <p:sp>
        <p:nvSpPr>
          <p:cNvPr id="11" name="Text Placeholder 10"/>
          <p:cNvSpPr>
            <a:spLocks noGrp="1"/>
          </p:cNvSpPr>
          <p:nvPr>
            <p:ph type="body" sz="quarter" idx="14"/>
          </p:nvPr>
        </p:nvSpPr>
        <p:spPr>
          <a:xfrm>
            <a:off x="609600" y="3200400"/>
            <a:ext cx="2133600" cy="381000"/>
          </a:xfrm>
        </p:spPr>
        <p:txBody>
          <a:bodyPr>
            <a:normAutofit/>
          </a:bodyPr>
          <a:lstStyle>
            <a:lvl1pPr algn="ctr">
              <a:buNone/>
              <a:defRPr sz="1400" b="1">
                <a:solidFill>
                  <a:schemeClr val="tx1">
                    <a:lumMod val="75000"/>
                    <a:lumOff val="25000"/>
                  </a:schemeClr>
                </a:solidFill>
                <a:latin typeface="PT Sans Narrow" pitchFamily="34" charset="0"/>
              </a:defRPr>
            </a:lvl1pPr>
          </a:lstStyle>
          <a:p>
            <a:pPr lvl="0"/>
            <a:endParaRPr lang="en-JM" dirty="0"/>
          </a:p>
        </p:txBody>
      </p:sp>
      <p:sp>
        <p:nvSpPr>
          <p:cNvPr id="14" name="Text Placeholder 10"/>
          <p:cNvSpPr>
            <a:spLocks noGrp="1"/>
          </p:cNvSpPr>
          <p:nvPr>
            <p:ph type="body" sz="quarter" idx="16"/>
          </p:nvPr>
        </p:nvSpPr>
        <p:spPr>
          <a:xfrm>
            <a:off x="3276600" y="3200400"/>
            <a:ext cx="2133600" cy="381000"/>
          </a:xfrm>
        </p:spPr>
        <p:txBody>
          <a:bodyPr>
            <a:normAutofit/>
          </a:bodyPr>
          <a:lstStyle>
            <a:lvl1pPr algn="ctr">
              <a:buNone/>
              <a:defRPr sz="1400" b="1">
                <a:solidFill>
                  <a:schemeClr val="tx1">
                    <a:lumMod val="75000"/>
                    <a:lumOff val="25000"/>
                  </a:schemeClr>
                </a:solidFill>
                <a:latin typeface="PT Sans Narrow" pitchFamily="34" charset="0"/>
              </a:defRPr>
            </a:lvl1pPr>
          </a:lstStyle>
          <a:p>
            <a:pPr lvl="0"/>
            <a:endParaRPr lang="en-JM" dirty="0"/>
          </a:p>
        </p:txBody>
      </p:sp>
      <p:sp>
        <p:nvSpPr>
          <p:cNvPr id="17" name="Text Placeholder 10"/>
          <p:cNvSpPr>
            <a:spLocks noGrp="1"/>
          </p:cNvSpPr>
          <p:nvPr>
            <p:ph type="body" sz="quarter" idx="18"/>
          </p:nvPr>
        </p:nvSpPr>
        <p:spPr>
          <a:xfrm>
            <a:off x="5867400" y="3200400"/>
            <a:ext cx="2133600" cy="381000"/>
          </a:xfrm>
        </p:spPr>
        <p:txBody>
          <a:bodyPr>
            <a:normAutofit/>
          </a:bodyPr>
          <a:lstStyle>
            <a:lvl1pPr algn="ctr">
              <a:buNone/>
              <a:defRPr sz="1400" b="1">
                <a:solidFill>
                  <a:schemeClr val="tx1">
                    <a:lumMod val="75000"/>
                    <a:lumOff val="25000"/>
                  </a:schemeClr>
                </a:solidFill>
                <a:latin typeface="PT Sans Narrow" pitchFamily="34" charset="0"/>
              </a:defRPr>
            </a:lvl1pPr>
          </a:lstStyle>
          <a:p>
            <a:pPr lvl="0"/>
            <a:endParaRPr lang="en-JM" dirty="0"/>
          </a:p>
        </p:txBody>
      </p:sp>
      <p:sp>
        <p:nvSpPr>
          <p:cNvPr id="20" name="Text Placeholder 10"/>
          <p:cNvSpPr>
            <a:spLocks noGrp="1"/>
          </p:cNvSpPr>
          <p:nvPr>
            <p:ph type="body" sz="quarter" idx="20"/>
          </p:nvPr>
        </p:nvSpPr>
        <p:spPr>
          <a:xfrm>
            <a:off x="609600" y="5486400"/>
            <a:ext cx="2133600" cy="381000"/>
          </a:xfrm>
        </p:spPr>
        <p:txBody>
          <a:bodyPr>
            <a:normAutofit/>
          </a:bodyPr>
          <a:lstStyle>
            <a:lvl1pPr algn="ctr">
              <a:buNone/>
              <a:defRPr sz="1400" b="1">
                <a:solidFill>
                  <a:schemeClr val="tx1">
                    <a:lumMod val="75000"/>
                    <a:lumOff val="25000"/>
                  </a:schemeClr>
                </a:solidFill>
                <a:latin typeface="PT Sans Narrow" pitchFamily="34" charset="0"/>
              </a:defRPr>
            </a:lvl1pPr>
          </a:lstStyle>
          <a:p>
            <a:pPr lvl="0"/>
            <a:endParaRPr lang="en-JM" dirty="0"/>
          </a:p>
        </p:txBody>
      </p:sp>
      <p:sp>
        <p:nvSpPr>
          <p:cNvPr id="23" name="Text Placeholder 10"/>
          <p:cNvSpPr>
            <a:spLocks noGrp="1"/>
          </p:cNvSpPr>
          <p:nvPr>
            <p:ph type="body" sz="quarter" idx="22"/>
          </p:nvPr>
        </p:nvSpPr>
        <p:spPr>
          <a:xfrm>
            <a:off x="3276600" y="5486400"/>
            <a:ext cx="2133600" cy="381000"/>
          </a:xfrm>
        </p:spPr>
        <p:txBody>
          <a:bodyPr>
            <a:normAutofit/>
          </a:bodyPr>
          <a:lstStyle>
            <a:lvl1pPr algn="ctr">
              <a:buNone/>
              <a:defRPr sz="1400" b="1">
                <a:solidFill>
                  <a:schemeClr val="tx1">
                    <a:lumMod val="75000"/>
                    <a:lumOff val="25000"/>
                  </a:schemeClr>
                </a:solidFill>
                <a:latin typeface="PT Sans Narrow" pitchFamily="34" charset="0"/>
              </a:defRPr>
            </a:lvl1pPr>
          </a:lstStyle>
          <a:p>
            <a:pPr lvl="0"/>
            <a:endParaRPr lang="en-JM" dirty="0"/>
          </a:p>
        </p:txBody>
      </p:sp>
      <p:sp>
        <p:nvSpPr>
          <p:cNvPr id="26" name="Text Placeholder 10"/>
          <p:cNvSpPr>
            <a:spLocks noGrp="1"/>
          </p:cNvSpPr>
          <p:nvPr>
            <p:ph type="body" sz="quarter" idx="24"/>
          </p:nvPr>
        </p:nvSpPr>
        <p:spPr>
          <a:xfrm>
            <a:off x="5943600" y="5486400"/>
            <a:ext cx="2133600" cy="381000"/>
          </a:xfrm>
        </p:spPr>
        <p:txBody>
          <a:bodyPr>
            <a:normAutofit/>
          </a:bodyPr>
          <a:lstStyle>
            <a:lvl1pPr algn="ctr">
              <a:buNone/>
              <a:defRPr sz="1400" b="1">
                <a:solidFill>
                  <a:schemeClr val="tx1">
                    <a:lumMod val="75000"/>
                    <a:lumOff val="25000"/>
                  </a:schemeClr>
                </a:solidFill>
                <a:latin typeface="PT Sans Narrow" pitchFamily="34" charset="0"/>
              </a:defRPr>
            </a:lvl1pPr>
          </a:lstStyle>
          <a:p>
            <a:pPr lvl="0"/>
            <a:endParaRPr lang="en-JM" dirty="0"/>
          </a:p>
        </p:txBody>
      </p:sp>
      <p:sp>
        <p:nvSpPr>
          <p:cNvPr id="28" name="Picture Placeholder 18"/>
          <p:cNvSpPr>
            <a:spLocks noGrp="1" noChangeAspect="1"/>
          </p:cNvSpPr>
          <p:nvPr>
            <p:ph type="pic" sz="quarter" idx="13"/>
          </p:nvPr>
        </p:nvSpPr>
        <p:spPr>
          <a:xfrm>
            <a:off x="516799" y="1490473"/>
            <a:ext cx="2164202" cy="1633728"/>
          </a:xfrm>
          <a:ln w="57150" cap="sq">
            <a:solidFill>
              <a:schemeClr val="bg1"/>
            </a:solidFill>
            <a:miter lim="800000"/>
          </a:ln>
          <a:effectLst>
            <a:outerShdw blurRad="63500" sx="99000" sy="99000" algn="ctr" rotWithShape="0">
              <a:prstClr val="black">
                <a:alpha val="40000"/>
              </a:prstClr>
            </a:outerShdw>
          </a:effectLst>
        </p:spPr>
        <p:txBody>
          <a:bodyPr>
            <a:normAutofit/>
          </a:bodyPr>
          <a:lstStyle>
            <a:lvl1pPr marL="0" indent="0">
              <a:buFontTx/>
              <a:buNone/>
              <a:defRPr sz="1400">
                <a:solidFill>
                  <a:schemeClr val="tx1">
                    <a:lumMod val="75000"/>
                    <a:lumOff val="25000"/>
                  </a:schemeClr>
                </a:solidFill>
              </a:defRPr>
            </a:lvl1pPr>
          </a:lstStyle>
          <a:p>
            <a:endParaRPr lang="en-JM" dirty="0"/>
          </a:p>
        </p:txBody>
      </p:sp>
      <p:sp>
        <p:nvSpPr>
          <p:cNvPr id="30" name="Picture Placeholder 18"/>
          <p:cNvSpPr>
            <a:spLocks noGrp="1" noChangeAspect="1"/>
          </p:cNvSpPr>
          <p:nvPr>
            <p:ph type="pic" sz="quarter" idx="25"/>
          </p:nvPr>
        </p:nvSpPr>
        <p:spPr>
          <a:xfrm>
            <a:off x="3183799" y="1490473"/>
            <a:ext cx="2164202" cy="1633728"/>
          </a:xfrm>
          <a:ln w="57150" cap="sq">
            <a:solidFill>
              <a:schemeClr val="bg1"/>
            </a:solidFill>
            <a:miter lim="800000"/>
          </a:ln>
          <a:effectLst>
            <a:outerShdw blurRad="63500" sx="99000" sy="99000" algn="ctr" rotWithShape="0">
              <a:prstClr val="black">
                <a:alpha val="40000"/>
              </a:prstClr>
            </a:outerShdw>
          </a:effectLst>
        </p:spPr>
        <p:txBody>
          <a:bodyPr>
            <a:normAutofit/>
          </a:bodyPr>
          <a:lstStyle>
            <a:lvl1pPr marL="0" indent="0">
              <a:buFontTx/>
              <a:buNone/>
              <a:defRPr sz="1400">
                <a:solidFill>
                  <a:schemeClr val="tx1">
                    <a:lumMod val="75000"/>
                    <a:lumOff val="25000"/>
                  </a:schemeClr>
                </a:solidFill>
              </a:defRPr>
            </a:lvl1pPr>
          </a:lstStyle>
          <a:p>
            <a:endParaRPr lang="en-JM" dirty="0"/>
          </a:p>
        </p:txBody>
      </p:sp>
      <p:sp>
        <p:nvSpPr>
          <p:cNvPr id="32" name="Picture Placeholder 18"/>
          <p:cNvSpPr>
            <a:spLocks noGrp="1" noChangeAspect="1"/>
          </p:cNvSpPr>
          <p:nvPr>
            <p:ph type="pic" sz="quarter" idx="26"/>
          </p:nvPr>
        </p:nvSpPr>
        <p:spPr>
          <a:xfrm>
            <a:off x="5873649" y="1490473"/>
            <a:ext cx="2164202" cy="1633728"/>
          </a:xfrm>
          <a:ln w="57150" cap="sq">
            <a:solidFill>
              <a:schemeClr val="bg1"/>
            </a:solidFill>
            <a:miter lim="800000"/>
          </a:ln>
          <a:effectLst>
            <a:outerShdw blurRad="63500" sx="99000" sy="99000" algn="ctr" rotWithShape="0">
              <a:prstClr val="black">
                <a:alpha val="40000"/>
              </a:prstClr>
            </a:outerShdw>
          </a:effectLst>
        </p:spPr>
        <p:txBody>
          <a:bodyPr>
            <a:normAutofit/>
          </a:bodyPr>
          <a:lstStyle>
            <a:lvl1pPr marL="0" indent="0">
              <a:buFontTx/>
              <a:buNone/>
              <a:defRPr sz="1400">
                <a:solidFill>
                  <a:schemeClr val="tx1">
                    <a:lumMod val="75000"/>
                    <a:lumOff val="25000"/>
                  </a:schemeClr>
                </a:solidFill>
              </a:defRPr>
            </a:lvl1pPr>
          </a:lstStyle>
          <a:p>
            <a:endParaRPr lang="en-JM" dirty="0"/>
          </a:p>
        </p:txBody>
      </p:sp>
      <p:sp>
        <p:nvSpPr>
          <p:cNvPr id="34" name="Picture Placeholder 18"/>
          <p:cNvSpPr>
            <a:spLocks noGrp="1" noChangeAspect="1"/>
          </p:cNvSpPr>
          <p:nvPr>
            <p:ph type="pic" sz="quarter" idx="27"/>
          </p:nvPr>
        </p:nvSpPr>
        <p:spPr>
          <a:xfrm>
            <a:off x="576072" y="3776473"/>
            <a:ext cx="2164202" cy="1633728"/>
          </a:xfrm>
          <a:ln w="57150" cap="sq">
            <a:solidFill>
              <a:schemeClr val="bg1"/>
            </a:solidFill>
            <a:miter lim="800000"/>
          </a:ln>
          <a:effectLst>
            <a:outerShdw blurRad="63500" sx="99000" sy="99000" algn="ctr" rotWithShape="0">
              <a:prstClr val="black">
                <a:alpha val="40000"/>
              </a:prstClr>
            </a:outerShdw>
          </a:effectLst>
        </p:spPr>
        <p:txBody>
          <a:bodyPr>
            <a:normAutofit/>
          </a:bodyPr>
          <a:lstStyle>
            <a:lvl1pPr marL="0" indent="0">
              <a:buFontTx/>
              <a:buNone/>
              <a:defRPr sz="1400">
                <a:solidFill>
                  <a:schemeClr val="tx1">
                    <a:lumMod val="75000"/>
                    <a:lumOff val="25000"/>
                  </a:schemeClr>
                </a:solidFill>
              </a:defRPr>
            </a:lvl1pPr>
          </a:lstStyle>
          <a:p>
            <a:endParaRPr lang="en-JM" dirty="0"/>
          </a:p>
        </p:txBody>
      </p:sp>
      <p:sp>
        <p:nvSpPr>
          <p:cNvPr id="36" name="Picture Placeholder 18"/>
          <p:cNvSpPr>
            <a:spLocks noGrp="1" noChangeAspect="1"/>
          </p:cNvSpPr>
          <p:nvPr>
            <p:ph type="pic" sz="quarter" idx="28"/>
          </p:nvPr>
        </p:nvSpPr>
        <p:spPr>
          <a:xfrm>
            <a:off x="3243072" y="3776473"/>
            <a:ext cx="2164202" cy="1633728"/>
          </a:xfrm>
          <a:ln w="57150" cap="sq">
            <a:solidFill>
              <a:schemeClr val="bg1"/>
            </a:solidFill>
            <a:miter lim="800000"/>
          </a:ln>
          <a:effectLst>
            <a:outerShdw blurRad="63500" sx="99000" sy="99000" algn="ctr" rotWithShape="0">
              <a:prstClr val="black">
                <a:alpha val="40000"/>
              </a:prstClr>
            </a:outerShdw>
          </a:effectLst>
        </p:spPr>
        <p:txBody>
          <a:bodyPr>
            <a:normAutofit/>
          </a:bodyPr>
          <a:lstStyle>
            <a:lvl1pPr marL="0" indent="0">
              <a:buFontTx/>
              <a:buNone/>
              <a:defRPr sz="1400">
                <a:solidFill>
                  <a:schemeClr val="tx1">
                    <a:lumMod val="75000"/>
                    <a:lumOff val="25000"/>
                  </a:schemeClr>
                </a:solidFill>
              </a:defRPr>
            </a:lvl1pPr>
          </a:lstStyle>
          <a:p>
            <a:endParaRPr lang="en-JM" dirty="0"/>
          </a:p>
        </p:txBody>
      </p:sp>
      <p:sp>
        <p:nvSpPr>
          <p:cNvPr id="38" name="Picture Placeholder 18"/>
          <p:cNvSpPr>
            <a:spLocks noGrp="1" noChangeAspect="1"/>
          </p:cNvSpPr>
          <p:nvPr>
            <p:ph type="pic" sz="quarter" idx="29"/>
          </p:nvPr>
        </p:nvSpPr>
        <p:spPr>
          <a:xfrm>
            <a:off x="5873649" y="3776473"/>
            <a:ext cx="2164202" cy="1633728"/>
          </a:xfrm>
          <a:ln w="57150" cap="sq">
            <a:solidFill>
              <a:schemeClr val="bg1"/>
            </a:solidFill>
            <a:miter lim="800000"/>
          </a:ln>
          <a:effectLst>
            <a:outerShdw blurRad="63500" sx="99000" sy="99000" algn="ctr" rotWithShape="0">
              <a:prstClr val="black">
                <a:alpha val="40000"/>
              </a:prstClr>
            </a:outerShdw>
          </a:effectLst>
        </p:spPr>
        <p:txBody>
          <a:bodyPr>
            <a:normAutofit/>
          </a:bodyPr>
          <a:lstStyle>
            <a:lvl1pPr marL="0" indent="0">
              <a:buFontTx/>
              <a:buNone/>
              <a:defRPr sz="1400">
                <a:solidFill>
                  <a:schemeClr val="tx1">
                    <a:lumMod val="75000"/>
                    <a:lumOff val="25000"/>
                  </a:schemeClr>
                </a:solidFill>
              </a:defRPr>
            </a:lvl1pPr>
          </a:lstStyle>
          <a:p>
            <a:endParaRPr lang="en-JM" dirty="0"/>
          </a:p>
        </p:txBody>
      </p:sp>
      <p:sp>
        <p:nvSpPr>
          <p:cNvPr id="49" name="Date Placeholder 48"/>
          <p:cNvSpPr>
            <a:spLocks noGrp="1"/>
          </p:cNvSpPr>
          <p:nvPr>
            <p:ph type="dt" sz="half" idx="30"/>
          </p:nvPr>
        </p:nvSpPr>
        <p:spPr/>
        <p:txBody>
          <a:bodyPr/>
          <a:lstStyle/>
          <a:p>
            <a:endParaRPr lang="en-JM" dirty="0"/>
          </a:p>
        </p:txBody>
      </p:sp>
      <p:sp>
        <p:nvSpPr>
          <p:cNvPr id="50" name="Slide Number Placeholder 49"/>
          <p:cNvSpPr>
            <a:spLocks noGrp="1"/>
          </p:cNvSpPr>
          <p:nvPr>
            <p:ph type="sldNum" sz="quarter" idx="31"/>
          </p:nvPr>
        </p:nvSpPr>
        <p:spPr>
          <a:xfrm>
            <a:off x="8153400" y="0"/>
            <a:ext cx="585216" cy="365125"/>
          </a:xfrm>
        </p:spPr>
        <p:txBody>
          <a:bodyPr/>
          <a:lstStyle/>
          <a:p>
            <a:fld id="{F4CB855C-9A85-4234-A666-2CBBF771454B}" type="slidenum">
              <a:rPr lang="en-JM" smtClean="0"/>
              <a:pPr/>
              <a:t>‹#›</a:t>
            </a:fld>
            <a:endParaRPr lang="en-JM" dirty="0"/>
          </a:p>
        </p:txBody>
      </p:sp>
      <p:sp>
        <p:nvSpPr>
          <p:cNvPr id="51" name="Footer Placeholder 50"/>
          <p:cNvSpPr>
            <a:spLocks noGrp="1"/>
          </p:cNvSpPr>
          <p:nvPr>
            <p:ph type="ftr" sz="quarter" idx="32"/>
          </p:nvPr>
        </p:nvSpPr>
        <p:spPr/>
        <p:txBody>
          <a:bodyPr/>
          <a:lstStyle/>
          <a:p>
            <a:r>
              <a:rPr lang="en-JM" dirty="0" smtClean="0"/>
              <a:t>LOREM IPSUM DOLOREM COMPANY    Insert You Tagline Here</a:t>
            </a:r>
            <a:endParaRPr lang="en-JM"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eet The Tea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JM"/>
          </a:p>
        </p:txBody>
      </p:sp>
      <p:sp>
        <p:nvSpPr>
          <p:cNvPr id="19" name="Picture Placeholder 18"/>
          <p:cNvSpPr>
            <a:spLocks noGrp="1" noChangeAspect="1"/>
          </p:cNvSpPr>
          <p:nvPr>
            <p:ph type="pic" sz="quarter" idx="13"/>
          </p:nvPr>
        </p:nvSpPr>
        <p:spPr>
          <a:xfrm>
            <a:off x="533400" y="1752600"/>
            <a:ext cx="1716018" cy="1295400"/>
          </a:xfrm>
          <a:ln w="38100" cap="sq">
            <a:solidFill>
              <a:schemeClr val="bg1"/>
            </a:solidFill>
            <a:miter lim="800000"/>
          </a:ln>
          <a:effectLst>
            <a:outerShdw blurRad="63500" algn="ctr" rotWithShape="0">
              <a:prstClr val="black">
                <a:alpha val="40000"/>
              </a:prstClr>
            </a:outerShdw>
          </a:effectLst>
        </p:spPr>
        <p:txBody>
          <a:bodyPr>
            <a:normAutofit/>
          </a:bodyPr>
          <a:lstStyle>
            <a:lvl1pPr marL="0" indent="0">
              <a:buFontTx/>
              <a:buNone/>
              <a:defRPr sz="1400"/>
            </a:lvl1pPr>
          </a:lstStyle>
          <a:p>
            <a:endParaRPr lang="en-JM" dirty="0"/>
          </a:p>
        </p:txBody>
      </p:sp>
      <p:sp>
        <p:nvSpPr>
          <p:cNvPr id="26" name="Picture Placeholder 18"/>
          <p:cNvSpPr>
            <a:spLocks noGrp="1" noChangeAspect="1"/>
          </p:cNvSpPr>
          <p:nvPr>
            <p:ph type="pic" sz="quarter" idx="16"/>
          </p:nvPr>
        </p:nvSpPr>
        <p:spPr>
          <a:xfrm>
            <a:off x="2667000" y="1752598"/>
            <a:ext cx="1716018" cy="1295400"/>
          </a:xfrm>
          <a:ln w="38100" cap="sq">
            <a:solidFill>
              <a:schemeClr val="bg1"/>
            </a:solidFill>
            <a:miter lim="800000"/>
          </a:ln>
          <a:effectLst>
            <a:outerShdw blurRad="63500" algn="ctr" rotWithShape="0">
              <a:prstClr val="black">
                <a:alpha val="40000"/>
              </a:prstClr>
            </a:outerShdw>
          </a:effectLst>
        </p:spPr>
        <p:txBody>
          <a:bodyPr>
            <a:normAutofit/>
          </a:bodyPr>
          <a:lstStyle>
            <a:lvl1pPr marL="0" indent="0">
              <a:buFontTx/>
              <a:buNone/>
              <a:defRPr sz="1400"/>
            </a:lvl1pPr>
          </a:lstStyle>
          <a:p>
            <a:endParaRPr lang="en-JM" dirty="0"/>
          </a:p>
        </p:txBody>
      </p:sp>
      <p:sp>
        <p:nvSpPr>
          <p:cNvPr id="28" name="Picture Placeholder 18"/>
          <p:cNvSpPr>
            <a:spLocks noGrp="1" noChangeAspect="1"/>
          </p:cNvSpPr>
          <p:nvPr>
            <p:ph type="pic" sz="quarter" idx="17"/>
          </p:nvPr>
        </p:nvSpPr>
        <p:spPr>
          <a:xfrm>
            <a:off x="4800600" y="1752598"/>
            <a:ext cx="1716018" cy="1295400"/>
          </a:xfrm>
          <a:ln w="38100" cap="sq">
            <a:solidFill>
              <a:schemeClr val="bg1"/>
            </a:solidFill>
            <a:miter lim="800000"/>
          </a:ln>
          <a:effectLst>
            <a:outerShdw blurRad="63500" algn="ctr" rotWithShape="0">
              <a:prstClr val="black">
                <a:alpha val="40000"/>
              </a:prstClr>
            </a:outerShdw>
          </a:effectLst>
        </p:spPr>
        <p:txBody>
          <a:bodyPr>
            <a:normAutofit/>
          </a:bodyPr>
          <a:lstStyle>
            <a:lvl1pPr marL="0" indent="0">
              <a:buFontTx/>
              <a:buNone/>
              <a:defRPr sz="1400"/>
            </a:lvl1pPr>
          </a:lstStyle>
          <a:p>
            <a:endParaRPr lang="en-JM" dirty="0"/>
          </a:p>
        </p:txBody>
      </p:sp>
      <p:sp>
        <p:nvSpPr>
          <p:cNvPr id="29" name="Date Placeholder 28"/>
          <p:cNvSpPr>
            <a:spLocks noGrp="1"/>
          </p:cNvSpPr>
          <p:nvPr>
            <p:ph type="dt" sz="half" idx="18"/>
          </p:nvPr>
        </p:nvSpPr>
        <p:spPr/>
        <p:txBody>
          <a:bodyPr/>
          <a:lstStyle/>
          <a:p>
            <a:endParaRPr lang="en-JM" dirty="0"/>
          </a:p>
        </p:txBody>
      </p:sp>
      <p:sp>
        <p:nvSpPr>
          <p:cNvPr id="30" name="Slide Number Placeholder 29"/>
          <p:cNvSpPr>
            <a:spLocks noGrp="1"/>
          </p:cNvSpPr>
          <p:nvPr>
            <p:ph type="sldNum" sz="quarter" idx="19"/>
          </p:nvPr>
        </p:nvSpPr>
        <p:spPr>
          <a:xfrm>
            <a:off x="8077200" y="0"/>
            <a:ext cx="585216" cy="365125"/>
          </a:xfrm>
        </p:spPr>
        <p:txBody>
          <a:bodyPr/>
          <a:lstStyle>
            <a:lvl1pPr algn="r">
              <a:defRPr/>
            </a:lvl1pPr>
          </a:lstStyle>
          <a:p>
            <a:fld id="{F4CB855C-9A85-4234-A666-2CBBF771454B}" type="slidenum">
              <a:rPr lang="en-JM" smtClean="0"/>
              <a:pPr/>
              <a:t>‹#›</a:t>
            </a:fld>
            <a:endParaRPr lang="en-JM" dirty="0"/>
          </a:p>
        </p:txBody>
      </p:sp>
      <p:sp>
        <p:nvSpPr>
          <p:cNvPr id="31" name="Footer Placeholder 30"/>
          <p:cNvSpPr>
            <a:spLocks noGrp="1"/>
          </p:cNvSpPr>
          <p:nvPr>
            <p:ph type="ftr" sz="quarter" idx="20"/>
          </p:nvPr>
        </p:nvSpPr>
        <p:spPr/>
        <p:txBody>
          <a:bodyPr/>
          <a:lstStyle/>
          <a:p>
            <a:r>
              <a:rPr lang="en-JM" dirty="0" smtClean="0"/>
              <a:t>LOREM IPSUM DOLOREM COMPANY    Insert You Tagline Here</a:t>
            </a:r>
            <a:endParaRPr lang="en-JM" dirty="0"/>
          </a:p>
        </p:txBody>
      </p:sp>
      <p:sp>
        <p:nvSpPr>
          <p:cNvPr id="13" name="Picture Placeholder 18"/>
          <p:cNvSpPr>
            <a:spLocks noGrp="1" noChangeAspect="1"/>
          </p:cNvSpPr>
          <p:nvPr>
            <p:ph type="pic" sz="quarter" idx="21"/>
          </p:nvPr>
        </p:nvSpPr>
        <p:spPr>
          <a:xfrm>
            <a:off x="6970782" y="1752598"/>
            <a:ext cx="1716018" cy="1295400"/>
          </a:xfrm>
          <a:ln w="38100" cap="sq">
            <a:solidFill>
              <a:schemeClr val="bg1"/>
            </a:solidFill>
            <a:miter lim="800000"/>
          </a:ln>
          <a:effectLst>
            <a:outerShdw blurRad="63500" algn="ctr" rotWithShape="0">
              <a:prstClr val="black">
                <a:alpha val="40000"/>
              </a:prstClr>
            </a:outerShdw>
          </a:effectLst>
        </p:spPr>
        <p:txBody>
          <a:bodyPr>
            <a:normAutofit/>
          </a:bodyPr>
          <a:lstStyle>
            <a:lvl1pPr marL="0" indent="0">
              <a:buFontTx/>
              <a:buNone/>
              <a:defRPr sz="1400"/>
            </a:lvl1pPr>
          </a:lstStyle>
          <a:p>
            <a:endParaRPr lang="en-JM" dirty="0"/>
          </a:p>
        </p:txBody>
      </p:sp>
      <p:sp>
        <p:nvSpPr>
          <p:cNvPr id="16" name="Rectangle 15"/>
          <p:cNvSpPr/>
          <p:nvPr userDrawn="1"/>
        </p:nvSpPr>
        <p:spPr>
          <a:xfrm>
            <a:off x="533400" y="3352800"/>
            <a:ext cx="45719"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sp>
        <p:nvSpPr>
          <p:cNvPr id="4" name="Text Placeholder 3"/>
          <p:cNvSpPr>
            <a:spLocks noGrp="1"/>
          </p:cNvSpPr>
          <p:nvPr>
            <p:ph type="body" sz="quarter" idx="22"/>
          </p:nvPr>
        </p:nvSpPr>
        <p:spPr>
          <a:xfrm>
            <a:off x="2582863" y="3947340"/>
            <a:ext cx="1744663" cy="1493838"/>
          </a:xfrm>
        </p:spPr>
        <p:txBody>
          <a:bodyPr>
            <a:noAutofit/>
          </a:bodyPr>
          <a:lstStyle>
            <a:lvl1pPr marL="0" indent="0">
              <a:spcBef>
                <a:spcPts val="0"/>
              </a:spcBef>
              <a:buFontTx/>
              <a:buNone/>
              <a:defRPr sz="1300"/>
            </a:lvl1pPr>
            <a:lvl2pPr>
              <a:defRPr sz="1800"/>
            </a:lvl2pPr>
            <a:lvl3pPr>
              <a:defRPr sz="1600"/>
            </a:lvl3pPr>
            <a:lvl4pPr>
              <a:defRPr sz="1400"/>
            </a:lvl4pPr>
            <a:lvl5pPr>
              <a:defRPr sz="1400"/>
            </a:lvl5pPr>
          </a:lstStyle>
          <a:p>
            <a:pPr lvl="0"/>
            <a:endParaRPr lang="en-JM" dirty="0"/>
          </a:p>
        </p:txBody>
      </p:sp>
      <p:sp>
        <p:nvSpPr>
          <p:cNvPr id="20" name="Text Placeholder 3"/>
          <p:cNvSpPr>
            <a:spLocks noGrp="1"/>
          </p:cNvSpPr>
          <p:nvPr>
            <p:ph type="body" sz="quarter" idx="23"/>
          </p:nvPr>
        </p:nvSpPr>
        <p:spPr>
          <a:xfrm>
            <a:off x="4716463" y="3962400"/>
            <a:ext cx="1744663" cy="1493838"/>
          </a:xfrm>
        </p:spPr>
        <p:txBody>
          <a:bodyPr>
            <a:noAutofit/>
          </a:bodyPr>
          <a:lstStyle>
            <a:lvl1pPr marL="0" indent="0">
              <a:spcBef>
                <a:spcPts val="0"/>
              </a:spcBef>
              <a:buFontTx/>
              <a:buNone/>
              <a:defRPr sz="1300"/>
            </a:lvl1pPr>
            <a:lvl2pPr>
              <a:defRPr sz="1800"/>
            </a:lvl2pPr>
            <a:lvl3pPr>
              <a:defRPr sz="1600"/>
            </a:lvl3pPr>
            <a:lvl4pPr>
              <a:defRPr sz="1400"/>
            </a:lvl4pPr>
            <a:lvl5pPr>
              <a:defRPr sz="1400"/>
            </a:lvl5pPr>
          </a:lstStyle>
          <a:p>
            <a:pPr lvl="0"/>
            <a:endParaRPr lang="en-JM" dirty="0"/>
          </a:p>
        </p:txBody>
      </p:sp>
      <p:sp>
        <p:nvSpPr>
          <p:cNvPr id="21" name="Text Placeholder 3"/>
          <p:cNvSpPr>
            <a:spLocks noGrp="1"/>
          </p:cNvSpPr>
          <p:nvPr>
            <p:ph type="body" sz="quarter" idx="24"/>
          </p:nvPr>
        </p:nvSpPr>
        <p:spPr>
          <a:xfrm>
            <a:off x="6865937" y="3962400"/>
            <a:ext cx="1744663" cy="1493838"/>
          </a:xfrm>
        </p:spPr>
        <p:txBody>
          <a:bodyPr>
            <a:noAutofit/>
          </a:bodyPr>
          <a:lstStyle>
            <a:lvl1pPr marL="0" indent="0">
              <a:spcBef>
                <a:spcPts val="0"/>
              </a:spcBef>
              <a:buFontTx/>
              <a:buNone/>
              <a:defRPr sz="1300"/>
            </a:lvl1pPr>
            <a:lvl2pPr>
              <a:defRPr sz="1800"/>
            </a:lvl2pPr>
            <a:lvl3pPr>
              <a:defRPr sz="1600"/>
            </a:lvl3pPr>
            <a:lvl4pPr>
              <a:defRPr sz="1400"/>
            </a:lvl4pPr>
            <a:lvl5pPr>
              <a:defRPr sz="1400"/>
            </a:lvl5pPr>
          </a:lstStyle>
          <a:p>
            <a:pPr lvl="0"/>
            <a:endParaRPr lang="en-JM" dirty="0"/>
          </a:p>
        </p:txBody>
      </p:sp>
      <p:sp>
        <p:nvSpPr>
          <p:cNvPr id="22" name="Text Placeholder 3"/>
          <p:cNvSpPr>
            <a:spLocks noGrp="1"/>
          </p:cNvSpPr>
          <p:nvPr>
            <p:ph type="body" sz="quarter" idx="25"/>
          </p:nvPr>
        </p:nvSpPr>
        <p:spPr>
          <a:xfrm>
            <a:off x="465137" y="3962400"/>
            <a:ext cx="1744663" cy="1493838"/>
          </a:xfrm>
        </p:spPr>
        <p:txBody>
          <a:bodyPr>
            <a:noAutofit/>
          </a:bodyPr>
          <a:lstStyle>
            <a:lvl1pPr marL="0" indent="0">
              <a:spcBef>
                <a:spcPts val="0"/>
              </a:spcBef>
              <a:buFontTx/>
              <a:buNone/>
              <a:defRPr sz="1300"/>
            </a:lvl1pPr>
            <a:lvl2pPr>
              <a:defRPr sz="1800"/>
            </a:lvl2pPr>
            <a:lvl3pPr>
              <a:defRPr sz="1600"/>
            </a:lvl3pPr>
            <a:lvl4pPr>
              <a:defRPr sz="1400"/>
            </a:lvl4pPr>
            <a:lvl5pPr>
              <a:defRPr sz="1400"/>
            </a:lvl5pPr>
          </a:lstStyle>
          <a:p>
            <a:pPr lvl="0"/>
            <a:endParaRPr lang="en-JM" dirty="0"/>
          </a:p>
        </p:txBody>
      </p:sp>
      <p:sp>
        <p:nvSpPr>
          <p:cNvPr id="7" name="Text Placeholder 6"/>
          <p:cNvSpPr>
            <a:spLocks noGrp="1"/>
          </p:cNvSpPr>
          <p:nvPr>
            <p:ph type="body" sz="quarter" idx="26"/>
          </p:nvPr>
        </p:nvSpPr>
        <p:spPr>
          <a:xfrm>
            <a:off x="579118" y="3306763"/>
            <a:ext cx="1554481" cy="503237"/>
          </a:xfrm>
        </p:spPr>
        <p:txBody>
          <a:bodyPr>
            <a:normAutofit/>
          </a:bodyPr>
          <a:lstStyle>
            <a:lvl1pPr marL="0" indent="0">
              <a:spcBef>
                <a:spcPts val="0"/>
              </a:spcBef>
              <a:buFontTx/>
              <a:buNone/>
              <a:defRPr sz="1400">
                <a:latin typeface="PT Sans Narrow" pitchFamily="34" charset="0"/>
              </a:defRPr>
            </a:lvl1pPr>
            <a:lvl2pPr>
              <a:defRPr>
                <a:latin typeface="PT Sans Narrow" pitchFamily="34" charset="0"/>
              </a:defRPr>
            </a:lvl2pPr>
            <a:lvl3pPr>
              <a:defRPr>
                <a:latin typeface="PT Sans Narrow" pitchFamily="34" charset="0"/>
              </a:defRPr>
            </a:lvl3pPr>
            <a:lvl4pPr>
              <a:defRPr>
                <a:latin typeface="PT Sans Narrow" pitchFamily="34" charset="0"/>
              </a:defRPr>
            </a:lvl4pPr>
            <a:lvl5pPr>
              <a:defRPr>
                <a:latin typeface="PT Sans Narrow" pitchFamily="34" charset="0"/>
              </a:defRPr>
            </a:lvl5pPr>
          </a:lstStyle>
          <a:p>
            <a:pPr lvl="0"/>
            <a:endParaRPr lang="en-JM" dirty="0"/>
          </a:p>
        </p:txBody>
      </p:sp>
      <p:sp>
        <p:nvSpPr>
          <p:cNvPr id="24" name="Rectangle 23"/>
          <p:cNvSpPr/>
          <p:nvPr userDrawn="1"/>
        </p:nvSpPr>
        <p:spPr>
          <a:xfrm>
            <a:off x="2667001" y="3352800"/>
            <a:ext cx="45719"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sp>
        <p:nvSpPr>
          <p:cNvPr id="32" name="Text Placeholder 6"/>
          <p:cNvSpPr>
            <a:spLocks noGrp="1"/>
          </p:cNvSpPr>
          <p:nvPr>
            <p:ph type="body" sz="quarter" idx="27"/>
          </p:nvPr>
        </p:nvSpPr>
        <p:spPr>
          <a:xfrm>
            <a:off x="2712719" y="3306763"/>
            <a:ext cx="1554481" cy="503237"/>
          </a:xfrm>
        </p:spPr>
        <p:txBody>
          <a:bodyPr>
            <a:normAutofit/>
          </a:bodyPr>
          <a:lstStyle>
            <a:lvl1pPr marL="0" indent="0">
              <a:spcBef>
                <a:spcPts val="0"/>
              </a:spcBef>
              <a:buFontTx/>
              <a:buNone/>
              <a:defRPr sz="1400">
                <a:latin typeface="PT Sans Narrow" pitchFamily="34" charset="0"/>
              </a:defRPr>
            </a:lvl1pPr>
            <a:lvl2pPr>
              <a:defRPr>
                <a:latin typeface="PT Sans Narrow" pitchFamily="34" charset="0"/>
              </a:defRPr>
            </a:lvl2pPr>
            <a:lvl3pPr>
              <a:defRPr>
                <a:latin typeface="PT Sans Narrow" pitchFamily="34" charset="0"/>
              </a:defRPr>
            </a:lvl3pPr>
            <a:lvl4pPr>
              <a:defRPr>
                <a:latin typeface="PT Sans Narrow" pitchFamily="34" charset="0"/>
              </a:defRPr>
            </a:lvl4pPr>
            <a:lvl5pPr>
              <a:defRPr>
                <a:latin typeface="PT Sans Narrow" pitchFamily="34" charset="0"/>
              </a:defRPr>
            </a:lvl5pPr>
          </a:lstStyle>
          <a:p>
            <a:pPr lvl="0"/>
            <a:endParaRPr lang="en-JM" dirty="0"/>
          </a:p>
        </p:txBody>
      </p:sp>
      <p:sp>
        <p:nvSpPr>
          <p:cNvPr id="33" name="Rectangle 32"/>
          <p:cNvSpPr/>
          <p:nvPr userDrawn="1"/>
        </p:nvSpPr>
        <p:spPr>
          <a:xfrm>
            <a:off x="4800600" y="3352800"/>
            <a:ext cx="45719"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sp>
        <p:nvSpPr>
          <p:cNvPr id="34" name="Text Placeholder 6"/>
          <p:cNvSpPr>
            <a:spLocks noGrp="1"/>
          </p:cNvSpPr>
          <p:nvPr>
            <p:ph type="body" sz="quarter" idx="28"/>
          </p:nvPr>
        </p:nvSpPr>
        <p:spPr>
          <a:xfrm>
            <a:off x="4846318" y="3306763"/>
            <a:ext cx="1554481" cy="503237"/>
          </a:xfrm>
        </p:spPr>
        <p:txBody>
          <a:bodyPr>
            <a:normAutofit/>
          </a:bodyPr>
          <a:lstStyle>
            <a:lvl1pPr marL="0" indent="0">
              <a:spcBef>
                <a:spcPts val="0"/>
              </a:spcBef>
              <a:buFontTx/>
              <a:buNone/>
              <a:defRPr sz="1400">
                <a:latin typeface="PT Sans Narrow" pitchFamily="34" charset="0"/>
              </a:defRPr>
            </a:lvl1pPr>
            <a:lvl2pPr>
              <a:defRPr>
                <a:latin typeface="PT Sans Narrow" pitchFamily="34" charset="0"/>
              </a:defRPr>
            </a:lvl2pPr>
            <a:lvl3pPr>
              <a:defRPr>
                <a:latin typeface="PT Sans Narrow" pitchFamily="34" charset="0"/>
              </a:defRPr>
            </a:lvl3pPr>
            <a:lvl4pPr>
              <a:defRPr>
                <a:latin typeface="PT Sans Narrow" pitchFamily="34" charset="0"/>
              </a:defRPr>
            </a:lvl4pPr>
            <a:lvl5pPr>
              <a:defRPr>
                <a:latin typeface="PT Sans Narrow" pitchFamily="34" charset="0"/>
              </a:defRPr>
            </a:lvl5pPr>
          </a:lstStyle>
          <a:p>
            <a:pPr lvl="0"/>
            <a:endParaRPr lang="en-JM" dirty="0"/>
          </a:p>
        </p:txBody>
      </p:sp>
      <p:sp>
        <p:nvSpPr>
          <p:cNvPr id="35" name="Rectangle 34"/>
          <p:cNvSpPr/>
          <p:nvPr userDrawn="1"/>
        </p:nvSpPr>
        <p:spPr>
          <a:xfrm>
            <a:off x="6942137" y="3352800"/>
            <a:ext cx="45719"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sp>
        <p:nvSpPr>
          <p:cNvPr id="36" name="Text Placeholder 6"/>
          <p:cNvSpPr>
            <a:spLocks noGrp="1"/>
          </p:cNvSpPr>
          <p:nvPr>
            <p:ph type="body" sz="quarter" idx="29"/>
          </p:nvPr>
        </p:nvSpPr>
        <p:spPr>
          <a:xfrm>
            <a:off x="6987855" y="3306763"/>
            <a:ext cx="1554481" cy="503237"/>
          </a:xfrm>
        </p:spPr>
        <p:txBody>
          <a:bodyPr>
            <a:normAutofit/>
          </a:bodyPr>
          <a:lstStyle>
            <a:lvl1pPr marL="0" indent="0">
              <a:spcBef>
                <a:spcPts val="0"/>
              </a:spcBef>
              <a:buFontTx/>
              <a:buNone/>
              <a:defRPr sz="1400">
                <a:latin typeface="PT Sans Narrow" pitchFamily="34" charset="0"/>
              </a:defRPr>
            </a:lvl1pPr>
            <a:lvl2pPr>
              <a:defRPr>
                <a:latin typeface="PT Sans Narrow" pitchFamily="34" charset="0"/>
              </a:defRPr>
            </a:lvl2pPr>
            <a:lvl3pPr>
              <a:defRPr>
                <a:latin typeface="PT Sans Narrow" pitchFamily="34" charset="0"/>
              </a:defRPr>
            </a:lvl3pPr>
            <a:lvl4pPr>
              <a:defRPr>
                <a:latin typeface="PT Sans Narrow" pitchFamily="34" charset="0"/>
              </a:defRPr>
            </a:lvl4pPr>
            <a:lvl5pPr>
              <a:defRPr>
                <a:latin typeface="PT Sans Narrow" pitchFamily="34" charset="0"/>
              </a:defRPr>
            </a:lvl5pPr>
          </a:lstStyle>
          <a:p>
            <a:pPr lvl="0"/>
            <a:endParaRPr lang="en-JM"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JM"/>
          </a:p>
        </p:txBody>
      </p:sp>
      <p:sp>
        <p:nvSpPr>
          <p:cNvPr id="7" name="Content Placeholder 6"/>
          <p:cNvSpPr>
            <a:spLocks noGrp="1"/>
          </p:cNvSpPr>
          <p:nvPr>
            <p:ph sz="quarter" idx="13"/>
          </p:nvPr>
        </p:nvSpPr>
        <p:spPr>
          <a:xfrm>
            <a:off x="1524000" y="1600200"/>
            <a:ext cx="6172200" cy="83820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12" name="Content Placeholder 6"/>
          <p:cNvSpPr>
            <a:spLocks noGrp="1"/>
          </p:cNvSpPr>
          <p:nvPr>
            <p:ph sz="quarter" idx="14"/>
          </p:nvPr>
        </p:nvSpPr>
        <p:spPr>
          <a:xfrm>
            <a:off x="1524000" y="2667000"/>
            <a:ext cx="6172200" cy="83820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13" name="Content Placeholder 6"/>
          <p:cNvSpPr>
            <a:spLocks noGrp="1"/>
          </p:cNvSpPr>
          <p:nvPr>
            <p:ph sz="quarter" idx="15"/>
          </p:nvPr>
        </p:nvSpPr>
        <p:spPr>
          <a:xfrm>
            <a:off x="1524000" y="3733800"/>
            <a:ext cx="6172200" cy="83820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14" name="Content Placeholder 6"/>
          <p:cNvSpPr>
            <a:spLocks noGrp="1"/>
          </p:cNvSpPr>
          <p:nvPr>
            <p:ph sz="quarter" idx="16"/>
          </p:nvPr>
        </p:nvSpPr>
        <p:spPr>
          <a:xfrm>
            <a:off x="1524000" y="4724400"/>
            <a:ext cx="6172200" cy="83820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34" name="Date Placeholder 33"/>
          <p:cNvSpPr>
            <a:spLocks noGrp="1"/>
          </p:cNvSpPr>
          <p:nvPr>
            <p:ph type="dt" sz="half" idx="17"/>
          </p:nvPr>
        </p:nvSpPr>
        <p:spPr/>
        <p:txBody>
          <a:bodyPr/>
          <a:lstStyle/>
          <a:p>
            <a:endParaRPr lang="en-JM" dirty="0"/>
          </a:p>
        </p:txBody>
      </p:sp>
      <p:sp>
        <p:nvSpPr>
          <p:cNvPr id="35" name="Slide Number Placeholder 34"/>
          <p:cNvSpPr>
            <a:spLocks noGrp="1"/>
          </p:cNvSpPr>
          <p:nvPr>
            <p:ph type="sldNum" sz="quarter" idx="18"/>
          </p:nvPr>
        </p:nvSpPr>
        <p:spPr/>
        <p:txBody>
          <a:bodyPr/>
          <a:lstStyle/>
          <a:p>
            <a:fld id="{F4CB855C-9A85-4234-A666-2CBBF771454B}" type="slidenum">
              <a:rPr lang="en-JM" smtClean="0"/>
              <a:pPr/>
              <a:t>‹#›</a:t>
            </a:fld>
            <a:endParaRPr lang="en-JM" dirty="0"/>
          </a:p>
        </p:txBody>
      </p:sp>
      <p:sp>
        <p:nvSpPr>
          <p:cNvPr id="36" name="Footer Placeholder 35"/>
          <p:cNvSpPr>
            <a:spLocks noGrp="1"/>
          </p:cNvSpPr>
          <p:nvPr>
            <p:ph type="ftr" sz="quarter" idx="19"/>
          </p:nvPr>
        </p:nvSpPr>
        <p:spPr/>
        <p:txBody>
          <a:bodyPr/>
          <a:lstStyle/>
          <a:p>
            <a:r>
              <a:rPr lang="en-JM" dirty="0" smtClean="0"/>
              <a:t>LOREM IPSUM DOLOREM COMPANY    Insert You Tagline Here</a:t>
            </a:r>
            <a:endParaRPr lang="en-JM"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Click to edit Master title style</a:t>
            </a:r>
            <a:endParaRPr lang="en-JM"/>
          </a:p>
        </p:txBody>
      </p:sp>
      <p:sp>
        <p:nvSpPr>
          <p:cNvPr id="18" name="Date Placeholder 17"/>
          <p:cNvSpPr>
            <a:spLocks noGrp="1"/>
          </p:cNvSpPr>
          <p:nvPr>
            <p:ph type="dt" sz="half" idx="10"/>
          </p:nvPr>
        </p:nvSpPr>
        <p:spPr/>
        <p:txBody>
          <a:bodyPr/>
          <a:lstStyle/>
          <a:p>
            <a:endParaRPr lang="en-JM" dirty="0"/>
          </a:p>
        </p:txBody>
      </p:sp>
      <p:sp>
        <p:nvSpPr>
          <p:cNvPr id="19" name="Slide Number Placeholder 18"/>
          <p:cNvSpPr>
            <a:spLocks noGrp="1"/>
          </p:cNvSpPr>
          <p:nvPr>
            <p:ph type="sldNum" sz="quarter" idx="11"/>
          </p:nvPr>
        </p:nvSpPr>
        <p:spPr/>
        <p:txBody>
          <a:bodyPr/>
          <a:lstStyle/>
          <a:p>
            <a:fld id="{F4CB855C-9A85-4234-A666-2CBBF771454B}" type="slidenum">
              <a:rPr lang="en-JM" smtClean="0"/>
              <a:pPr/>
              <a:t>‹#›</a:t>
            </a:fld>
            <a:endParaRPr lang="en-JM" dirty="0"/>
          </a:p>
        </p:txBody>
      </p:sp>
      <p:grpSp>
        <p:nvGrpSpPr>
          <p:cNvPr id="6" name="Group 5"/>
          <p:cNvGrpSpPr/>
          <p:nvPr userDrawn="1"/>
        </p:nvGrpSpPr>
        <p:grpSpPr>
          <a:xfrm>
            <a:off x="609600" y="6248400"/>
            <a:ext cx="1752600" cy="609600"/>
            <a:chOff x="1979712" y="2348880"/>
            <a:chExt cx="5544616" cy="1656184"/>
          </a:xfrm>
        </p:grpSpPr>
        <p:sp>
          <p:nvSpPr>
            <p:cNvPr id="7" name="Rectangle 6"/>
            <p:cNvSpPr/>
            <p:nvPr/>
          </p:nvSpPr>
          <p:spPr>
            <a:xfrm>
              <a:off x="1979712" y="2348880"/>
              <a:ext cx="5472608" cy="165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accent3"/>
                </a:solidFill>
              </a:endParaRPr>
            </a:p>
          </p:txBody>
        </p:sp>
        <p:sp>
          <p:nvSpPr>
            <p:cNvPr id="8" name="TextBox 7"/>
            <p:cNvSpPr txBox="1"/>
            <p:nvPr/>
          </p:nvSpPr>
          <p:spPr>
            <a:xfrm>
              <a:off x="2051719" y="2794283"/>
              <a:ext cx="5472609" cy="591990"/>
            </a:xfrm>
            <a:prstGeom prst="rect">
              <a:avLst/>
            </a:prstGeom>
            <a:noFill/>
          </p:spPr>
          <p:txBody>
            <a:bodyPr wrap="square" rtlCol="0">
              <a:spAutoFit/>
            </a:bodyPr>
            <a:lstStyle/>
            <a:p>
              <a:r>
                <a:rPr lang="en-IE" b="1" spc="60" dirty="0" smtClean="0">
                  <a:solidFill>
                    <a:schemeClr val="bg1"/>
                  </a:solidFill>
                  <a:latin typeface="Meiryo UI" pitchFamily="34" charset="-128"/>
                  <a:ea typeface="Meiryo UI" pitchFamily="34" charset="-128"/>
                  <a:cs typeface="Meiryo UI" pitchFamily="34" charset="-128"/>
                </a:rPr>
                <a:t>Panel Edge</a:t>
              </a:r>
              <a:endParaRPr lang="en-IE" b="1" spc="60" dirty="0">
                <a:solidFill>
                  <a:schemeClr val="bg1"/>
                </a:solidFill>
                <a:latin typeface="Meiryo UI" pitchFamily="34" charset="-128"/>
                <a:ea typeface="Meiryo UI" pitchFamily="34" charset="-128"/>
                <a:cs typeface="Meiryo UI" pitchFamily="34" charset="-128"/>
              </a:endParaRPr>
            </a:p>
          </p:txBody>
        </p:sp>
        <p:cxnSp>
          <p:nvCxnSpPr>
            <p:cNvPr id="9" name="Straight Connector 8"/>
            <p:cNvCxnSpPr/>
            <p:nvPr/>
          </p:nvCxnSpPr>
          <p:spPr>
            <a:xfrm>
              <a:off x="1979712" y="2780928"/>
              <a:ext cx="547260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979712" y="2564904"/>
              <a:ext cx="547260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5" name="Rectangle 4"/>
          <p:cNvSpPr/>
          <p:nvPr userDrawn="1"/>
        </p:nvSpPr>
        <p:spPr>
          <a:xfrm>
            <a:off x="0" y="0"/>
            <a:ext cx="9144000" cy="62484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sp>
        <p:nvSpPr>
          <p:cNvPr id="7" name="Text Placeholder 9"/>
          <p:cNvSpPr>
            <a:spLocks noGrp="1"/>
          </p:cNvSpPr>
          <p:nvPr>
            <p:ph type="body" sz="quarter" idx="13"/>
          </p:nvPr>
        </p:nvSpPr>
        <p:spPr>
          <a:xfrm>
            <a:off x="2590800" y="2667000"/>
            <a:ext cx="4876800" cy="762000"/>
          </a:xfrm>
        </p:spPr>
        <p:txBody>
          <a:bodyPr>
            <a:normAutofit/>
          </a:bodyPr>
          <a:lstStyle>
            <a:lvl1pPr>
              <a:buNone/>
              <a:defRPr sz="4400">
                <a:solidFill>
                  <a:schemeClr val="bg1"/>
                </a:solidFill>
                <a:latin typeface="PT Sans Narrow" pitchFamily="34" charset="0"/>
              </a:defRPr>
            </a:lvl1pPr>
          </a:lstStyle>
          <a:p>
            <a:pPr lvl="0"/>
            <a:endParaRPr lang="en-JM" dirty="0"/>
          </a:p>
        </p:txBody>
      </p:sp>
      <p:sp>
        <p:nvSpPr>
          <p:cNvPr id="8" name="Text Placeholder 9"/>
          <p:cNvSpPr>
            <a:spLocks noGrp="1"/>
          </p:cNvSpPr>
          <p:nvPr>
            <p:ph type="body" sz="quarter" idx="14"/>
          </p:nvPr>
        </p:nvSpPr>
        <p:spPr>
          <a:xfrm>
            <a:off x="2590800" y="3276600"/>
            <a:ext cx="4876800" cy="533400"/>
          </a:xfrm>
        </p:spPr>
        <p:txBody>
          <a:bodyPr>
            <a:normAutofit/>
          </a:bodyPr>
          <a:lstStyle>
            <a:lvl1pPr>
              <a:buNone/>
              <a:defRPr sz="2400">
                <a:solidFill>
                  <a:schemeClr val="bg1"/>
                </a:solidFill>
                <a:latin typeface="PT Sans Narrow" pitchFamily="34" charset="0"/>
              </a:defRPr>
            </a:lvl1pPr>
          </a:lstStyle>
          <a:p>
            <a:pPr lvl="0"/>
            <a:endParaRPr lang="en-JM" dirty="0"/>
          </a:p>
        </p:txBody>
      </p:sp>
      <p:sp>
        <p:nvSpPr>
          <p:cNvPr id="3" name="Content Placeholder 2"/>
          <p:cNvSpPr>
            <a:spLocks noGrp="1"/>
          </p:cNvSpPr>
          <p:nvPr>
            <p:ph sz="quarter" idx="15"/>
          </p:nvPr>
        </p:nvSpPr>
        <p:spPr>
          <a:xfrm>
            <a:off x="1295400" y="2667000"/>
            <a:ext cx="1143000" cy="1143000"/>
          </a:xfrm>
          <a:prstGeom prst="ellipse">
            <a:avLst/>
          </a:prstGeom>
          <a:solidFill>
            <a:srgbClr val="00B0F0"/>
          </a:solidFill>
        </p:spPr>
        <p:txBody>
          <a:bodyPr anchor="ctr"/>
          <a:lstStyle>
            <a:lvl1pPr marL="0" indent="0" algn="ctr">
              <a:buFontTx/>
              <a:buNone/>
              <a:defRPr>
                <a:latin typeface="PT Sans Narrow" pitchFamily="34" charset="0"/>
              </a:defRPr>
            </a:lvl1pPr>
          </a:lstStyle>
          <a:p>
            <a:pPr lvl="0"/>
            <a:endParaRPr lang="en-JM" dirty="0"/>
          </a:p>
        </p:txBody>
      </p:sp>
      <p:sp>
        <p:nvSpPr>
          <p:cNvPr id="9" name="Footer Placeholder 13"/>
          <p:cNvSpPr>
            <a:spLocks noGrp="1"/>
          </p:cNvSpPr>
          <p:nvPr>
            <p:ph type="ftr" sz="quarter" idx="3"/>
          </p:nvPr>
        </p:nvSpPr>
        <p:spPr>
          <a:xfrm>
            <a:off x="457200" y="6340475"/>
            <a:ext cx="2895600" cy="365125"/>
          </a:xfrm>
          <a:prstGeom prst="rect">
            <a:avLst/>
          </a:prstGeom>
        </p:spPr>
        <p:txBody>
          <a:bodyPr vert="horz" lIns="91440" tIns="45720" rIns="91440" bIns="45720" rtlCol="0" anchor="ctr"/>
          <a:lstStyle>
            <a:lvl1pPr algn="l">
              <a:defRPr sz="1400" b="1">
                <a:solidFill>
                  <a:schemeClr val="bg1">
                    <a:lumMod val="95000"/>
                  </a:schemeClr>
                </a:solidFill>
                <a:latin typeface="PT Sans Narrow" pitchFamily="34" charset="0"/>
              </a:defRPr>
            </a:lvl1pPr>
          </a:lstStyle>
          <a:p>
            <a:r>
              <a:rPr lang="en-JM" dirty="0" smtClean="0"/>
              <a:t>LOREM IPSUM DOLOREM COMPANY    Insert You Tagline Here</a:t>
            </a:r>
            <a:endParaRPr lang="en-JM" b="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1000" y="609600"/>
            <a:ext cx="7772400" cy="2209800"/>
          </a:xfrm>
        </p:spPr>
        <p:txBody>
          <a:bodyPr/>
          <a:lstStyle/>
          <a:p>
            <a:r>
              <a:rPr lang="en-US" smtClean="0"/>
              <a:t>Click to edit Master title style</a:t>
            </a:r>
            <a:endParaRPr lang="en-JM"/>
          </a:p>
        </p:txBody>
      </p:sp>
      <p:sp>
        <p:nvSpPr>
          <p:cNvPr id="3" name="Subtitle 2"/>
          <p:cNvSpPr>
            <a:spLocks noGrp="1"/>
          </p:cNvSpPr>
          <p:nvPr>
            <p:ph type="subTitle" idx="1"/>
          </p:nvPr>
        </p:nvSpPr>
        <p:spPr>
          <a:xfrm>
            <a:off x="381000" y="2895600"/>
            <a:ext cx="6400800" cy="990600"/>
          </a:xfrm>
        </p:spPr>
        <p:txBody>
          <a:bodyPr/>
          <a:lstStyle>
            <a:lvl1pPr marL="0" indent="0" algn="ctr">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JM" dirty="0"/>
          </a:p>
        </p:txBody>
      </p:sp>
    </p:spTree>
    <p:extLst>
      <p:ext uri="{BB962C8B-B14F-4D97-AF65-F5344CB8AC3E}">
        <p14:creationId xmlns:p14="http://schemas.microsoft.com/office/powerpoint/2010/main" val="24444126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JM"/>
          </a:p>
        </p:txBody>
      </p:sp>
      <p:sp>
        <p:nvSpPr>
          <p:cNvPr id="3" name="Content Placeholder 2"/>
          <p:cNvSpPr>
            <a:spLocks noGrp="1"/>
          </p:cNvSpPr>
          <p:nvPr>
            <p:ph idx="1"/>
          </p:nvPr>
        </p:nvSpPr>
        <p:spPr/>
        <p:txBody>
          <a:bodyPr>
            <a:normAutofit/>
          </a:bodyPr>
          <a:lstStyle>
            <a:lvl1pPr>
              <a:defRPr sz="1800"/>
            </a:lvl1pPr>
            <a:lvl2pPr>
              <a:defRPr sz="1800"/>
            </a:lvl2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4" name="Date Placeholder 3"/>
          <p:cNvSpPr>
            <a:spLocks noGrp="1"/>
          </p:cNvSpPr>
          <p:nvPr>
            <p:ph type="dt" sz="half" idx="10"/>
          </p:nvPr>
        </p:nvSpPr>
        <p:spPr/>
        <p:txBody>
          <a:bodyPr/>
          <a:lstStyle/>
          <a:p>
            <a:endParaRPr lang="en-JM" dirty="0"/>
          </a:p>
        </p:txBody>
      </p:sp>
      <p:sp>
        <p:nvSpPr>
          <p:cNvPr id="5" name="Footer Placeholder 4"/>
          <p:cNvSpPr>
            <a:spLocks noGrp="1"/>
          </p:cNvSpPr>
          <p:nvPr>
            <p:ph type="ftr" sz="quarter" idx="11"/>
          </p:nvPr>
        </p:nvSpPr>
        <p:spPr/>
        <p:txBody>
          <a:bodyPr/>
          <a:lstStyle/>
          <a:p>
            <a:r>
              <a:rPr lang="en-JM" dirty="0" smtClean="0"/>
              <a:t>Panel Edge</a:t>
            </a:r>
            <a:endParaRPr lang="en-JM" b="0" dirty="0"/>
          </a:p>
        </p:txBody>
      </p:sp>
      <p:sp>
        <p:nvSpPr>
          <p:cNvPr id="6" name="Slide Number Placeholder 5"/>
          <p:cNvSpPr>
            <a:spLocks noGrp="1"/>
          </p:cNvSpPr>
          <p:nvPr>
            <p:ph type="sldNum" sz="quarter" idx="12"/>
          </p:nvPr>
        </p:nvSpPr>
        <p:spPr/>
        <p:txBody>
          <a:bodyPr/>
          <a:lstStyle/>
          <a:p>
            <a:fld id="{F4CB855C-9A85-4234-A666-2CBBF771454B}" type="slidenum">
              <a:rPr lang="en-JM" smtClean="0"/>
              <a:pPr/>
              <a:t>‹#›</a:t>
            </a:fld>
            <a:endParaRPr lang="en-JM" dirty="0"/>
          </a:p>
        </p:txBody>
      </p:sp>
    </p:spTree>
    <p:extLst>
      <p:ext uri="{BB962C8B-B14F-4D97-AF65-F5344CB8AC3E}">
        <p14:creationId xmlns:p14="http://schemas.microsoft.com/office/powerpoint/2010/main" val="528287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JM"/>
          </a:p>
        </p:txBody>
      </p:sp>
      <p:sp>
        <p:nvSpPr>
          <p:cNvPr id="3" name="Content Placeholder 2"/>
          <p:cNvSpPr>
            <a:spLocks noGrp="1"/>
          </p:cNvSpPr>
          <p:nvPr>
            <p:ph idx="1"/>
          </p:nvPr>
        </p:nvSpPr>
        <p:spPr/>
        <p:txBody>
          <a:bodyPr>
            <a:normAutofit/>
          </a:bodyPr>
          <a:lstStyle>
            <a:lvl1pPr>
              <a:defRPr sz="1800"/>
            </a:lvl1pPr>
            <a:lvl2pPr>
              <a:defRPr sz="1800"/>
            </a:lvl2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4" name="Date Placeholder 3"/>
          <p:cNvSpPr>
            <a:spLocks noGrp="1"/>
          </p:cNvSpPr>
          <p:nvPr>
            <p:ph type="dt" sz="half" idx="10"/>
          </p:nvPr>
        </p:nvSpPr>
        <p:spPr/>
        <p:txBody>
          <a:bodyPr/>
          <a:lstStyle/>
          <a:p>
            <a:endParaRPr lang="en-JM" dirty="0"/>
          </a:p>
        </p:txBody>
      </p:sp>
      <p:sp>
        <p:nvSpPr>
          <p:cNvPr id="5" name="Footer Placeholder 4"/>
          <p:cNvSpPr>
            <a:spLocks noGrp="1"/>
          </p:cNvSpPr>
          <p:nvPr>
            <p:ph type="ftr" sz="quarter" idx="11"/>
          </p:nvPr>
        </p:nvSpPr>
        <p:spPr/>
        <p:txBody>
          <a:bodyPr/>
          <a:lstStyle/>
          <a:p>
            <a:r>
              <a:rPr lang="en-JM" dirty="0" smtClean="0"/>
              <a:t>Panel Edge</a:t>
            </a:r>
            <a:endParaRPr lang="en-JM" b="0" dirty="0"/>
          </a:p>
        </p:txBody>
      </p:sp>
      <p:sp>
        <p:nvSpPr>
          <p:cNvPr id="6" name="Slide Number Placeholder 5"/>
          <p:cNvSpPr>
            <a:spLocks noGrp="1"/>
          </p:cNvSpPr>
          <p:nvPr>
            <p:ph type="sldNum" sz="quarter" idx="12"/>
          </p:nvPr>
        </p:nvSpPr>
        <p:spPr/>
        <p:txBody>
          <a:bodyPr/>
          <a:lstStyle/>
          <a:p>
            <a:fld id="{F4CB855C-9A85-4234-A666-2CBBF771454B}" type="slidenum">
              <a:rPr lang="en-JM" smtClean="0"/>
              <a:pPr/>
              <a:t>‹#›</a:t>
            </a:fld>
            <a:endParaRPr lang="en-JM"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itle 8"/>
          <p:cNvSpPr>
            <a:spLocks noGrp="1"/>
          </p:cNvSpPr>
          <p:nvPr>
            <p:ph type="title"/>
          </p:nvPr>
        </p:nvSpPr>
        <p:spPr/>
        <p:txBody>
          <a:bodyPr/>
          <a:lstStyle/>
          <a:p>
            <a:r>
              <a:rPr lang="en-US" smtClean="0"/>
              <a:t>Click to edit Master title style</a:t>
            </a:r>
            <a:endParaRPr lang="en-JM"/>
          </a:p>
        </p:txBody>
      </p:sp>
      <p:sp>
        <p:nvSpPr>
          <p:cNvPr id="2" name="Date Placeholder 1"/>
          <p:cNvSpPr>
            <a:spLocks noGrp="1"/>
          </p:cNvSpPr>
          <p:nvPr>
            <p:ph type="dt" sz="half" idx="10"/>
          </p:nvPr>
        </p:nvSpPr>
        <p:spPr/>
        <p:txBody>
          <a:bodyPr/>
          <a:lstStyle/>
          <a:p>
            <a:endParaRPr lang="en-JM" dirty="0"/>
          </a:p>
        </p:txBody>
      </p:sp>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a:t>
            </a:fld>
            <a:endParaRPr lang="en-JM" dirty="0"/>
          </a:p>
        </p:txBody>
      </p:sp>
    </p:spTree>
    <p:extLst>
      <p:ext uri="{BB962C8B-B14F-4D97-AF65-F5344CB8AC3E}">
        <p14:creationId xmlns:p14="http://schemas.microsoft.com/office/powerpoint/2010/main" val="6611792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JM"/>
          </a:p>
        </p:txBody>
      </p:sp>
      <p:sp>
        <p:nvSpPr>
          <p:cNvPr id="3" name="Content Placeholder 2"/>
          <p:cNvSpPr>
            <a:spLocks noGrp="1"/>
          </p:cNvSpPr>
          <p:nvPr>
            <p:ph sz="half" idx="1"/>
          </p:nvPr>
        </p:nvSpPr>
        <p:spPr>
          <a:xfrm>
            <a:off x="457200" y="1600201"/>
            <a:ext cx="4038600" cy="4190999"/>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a:p>
        </p:txBody>
      </p:sp>
      <p:sp>
        <p:nvSpPr>
          <p:cNvPr id="4" name="Content Placeholder 3"/>
          <p:cNvSpPr>
            <a:spLocks noGrp="1"/>
          </p:cNvSpPr>
          <p:nvPr>
            <p:ph sz="half" idx="2"/>
          </p:nvPr>
        </p:nvSpPr>
        <p:spPr>
          <a:xfrm>
            <a:off x="4648200" y="1600201"/>
            <a:ext cx="4038600" cy="4190999"/>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a:p>
        </p:txBody>
      </p:sp>
      <p:sp>
        <p:nvSpPr>
          <p:cNvPr id="5" name="Date Placeholder 4"/>
          <p:cNvSpPr>
            <a:spLocks noGrp="1"/>
          </p:cNvSpPr>
          <p:nvPr>
            <p:ph type="dt" sz="half" idx="10"/>
          </p:nvPr>
        </p:nvSpPr>
        <p:spPr/>
        <p:txBody>
          <a:bodyPr/>
          <a:lstStyle/>
          <a:p>
            <a:endParaRPr lang="en-JM" dirty="0"/>
          </a:p>
        </p:txBody>
      </p:sp>
      <p:sp>
        <p:nvSpPr>
          <p:cNvPr id="6" name="Footer Placeholder 5"/>
          <p:cNvSpPr>
            <a:spLocks noGrp="1"/>
          </p:cNvSpPr>
          <p:nvPr>
            <p:ph type="ftr" sz="quarter" idx="11"/>
          </p:nvPr>
        </p:nvSpPr>
        <p:spPr/>
        <p:txBody>
          <a:bodyPr/>
          <a:lstStyle/>
          <a:p>
            <a:r>
              <a:rPr lang="en-JM" dirty="0" smtClean="0"/>
              <a:t>Panel Edge</a:t>
            </a:r>
            <a:endParaRPr lang="en-JM" b="0" dirty="0"/>
          </a:p>
        </p:txBody>
      </p:sp>
      <p:sp>
        <p:nvSpPr>
          <p:cNvPr id="7" name="Slide Number Placeholder 6"/>
          <p:cNvSpPr>
            <a:spLocks noGrp="1"/>
          </p:cNvSpPr>
          <p:nvPr>
            <p:ph type="sldNum" sz="quarter" idx="12"/>
          </p:nvPr>
        </p:nvSpPr>
        <p:spPr/>
        <p:txBody>
          <a:bodyPr/>
          <a:lstStyle/>
          <a:p>
            <a:fld id="{F4CB855C-9A85-4234-A666-2CBBF771454B}" type="slidenum">
              <a:rPr lang="en-JM" smtClean="0"/>
              <a:pPr/>
              <a:t>‹#›</a:t>
            </a:fld>
            <a:endParaRPr lang="en-JM" dirty="0"/>
          </a:p>
        </p:txBody>
      </p:sp>
    </p:spTree>
    <p:extLst>
      <p:ext uri="{BB962C8B-B14F-4D97-AF65-F5344CB8AC3E}">
        <p14:creationId xmlns:p14="http://schemas.microsoft.com/office/powerpoint/2010/main" val="27825314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omething About 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JM" dirty="0"/>
          </a:p>
        </p:txBody>
      </p:sp>
      <p:sp>
        <p:nvSpPr>
          <p:cNvPr id="3" name="Content Placeholder 2"/>
          <p:cNvSpPr>
            <a:spLocks noGrp="1"/>
          </p:cNvSpPr>
          <p:nvPr>
            <p:ph sz="half" idx="1"/>
          </p:nvPr>
        </p:nvSpPr>
        <p:spPr>
          <a:xfrm>
            <a:off x="457200" y="2362201"/>
            <a:ext cx="3276600" cy="533399"/>
          </a:xfrm>
        </p:spPr>
        <p:txBody>
          <a:bodyPr>
            <a:normAutofit/>
          </a:bodyPr>
          <a:lstStyle>
            <a:lvl1pPr>
              <a:buNone/>
              <a:defRPr sz="1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endParaRPr lang="en-JM" dirty="0"/>
          </a:p>
        </p:txBody>
      </p:sp>
      <p:sp>
        <p:nvSpPr>
          <p:cNvPr id="4" name="Content Placeholder 3"/>
          <p:cNvSpPr>
            <a:spLocks noGrp="1"/>
          </p:cNvSpPr>
          <p:nvPr>
            <p:ph sz="half" idx="2"/>
          </p:nvPr>
        </p:nvSpPr>
        <p:spPr>
          <a:xfrm>
            <a:off x="4191000" y="2362201"/>
            <a:ext cx="4114800" cy="3276600"/>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a:p>
        </p:txBody>
      </p:sp>
      <p:sp>
        <p:nvSpPr>
          <p:cNvPr id="9" name="Content Placeholder 8"/>
          <p:cNvSpPr>
            <a:spLocks noGrp="1"/>
          </p:cNvSpPr>
          <p:nvPr>
            <p:ph sz="quarter" idx="13"/>
          </p:nvPr>
        </p:nvSpPr>
        <p:spPr>
          <a:xfrm>
            <a:off x="457200" y="1219200"/>
            <a:ext cx="8001000" cy="685800"/>
          </a:xfrm>
        </p:spPr>
        <p:txBody>
          <a:bodyPr>
            <a:noAutofit/>
          </a:bodyPr>
          <a:lstStyle>
            <a:lvl1pPr>
              <a:buNone/>
              <a:defRPr sz="1600"/>
            </a:lvl1pPr>
            <a:lvl2pPr>
              <a:defRPr sz="1600"/>
            </a:lvl2pPr>
            <a:lvl3pPr>
              <a:defRPr sz="1600"/>
            </a:lvl3pPr>
            <a:lvl4pPr>
              <a:defRPr sz="1600"/>
            </a:lvl4pPr>
            <a:lvl5pPr algn="l">
              <a:buNone/>
              <a:defRPr sz="1600"/>
            </a:lvl5pPr>
          </a:lstStyle>
          <a:p>
            <a:pPr lvl="0"/>
            <a:endParaRPr lang="en-JM" dirty="0"/>
          </a:p>
        </p:txBody>
      </p:sp>
      <p:sp>
        <p:nvSpPr>
          <p:cNvPr id="5" name="Date Placeholder 4"/>
          <p:cNvSpPr>
            <a:spLocks noGrp="1"/>
          </p:cNvSpPr>
          <p:nvPr>
            <p:ph type="dt" sz="half" idx="14"/>
          </p:nvPr>
        </p:nvSpPr>
        <p:spPr/>
        <p:txBody>
          <a:bodyPr/>
          <a:lstStyle/>
          <a:p>
            <a:endParaRPr lang="en-JM" dirty="0"/>
          </a:p>
        </p:txBody>
      </p:sp>
      <p:sp>
        <p:nvSpPr>
          <p:cNvPr id="6" name="Footer Placeholder 5"/>
          <p:cNvSpPr>
            <a:spLocks noGrp="1"/>
          </p:cNvSpPr>
          <p:nvPr>
            <p:ph type="ftr" sz="quarter" idx="15"/>
          </p:nvPr>
        </p:nvSpPr>
        <p:spPr/>
        <p:txBody>
          <a:bodyPr/>
          <a:lstStyle/>
          <a:p>
            <a:r>
              <a:rPr lang="en-JM" dirty="0" smtClean="0"/>
              <a:t>Panel Edge</a:t>
            </a:r>
            <a:endParaRPr lang="en-JM" b="0" dirty="0"/>
          </a:p>
        </p:txBody>
      </p:sp>
      <p:sp>
        <p:nvSpPr>
          <p:cNvPr id="7" name="Slide Number Placeholder 6"/>
          <p:cNvSpPr>
            <a:spLocks noGrp="1"/>
          </p:cNvSpPr>
          <p:nvPr>
            <p:ph type="sldNum" sz="quarter" idx="16"/>
          </p:nvPr>
        </p:nvSpPr>
        <p:spPr/>
        <p:txBody>
          <a:bodyPr/>
          <a:lstStyle/>
          <a:p>
            <a:fld id="{F4CB855C-9A85-4234-A666-2CBBF771454B}" type="slidenum">
              <a:rPr lang="en-JM" smtClean="0"/>
              <a:pPr/>
              <a:t>‹#›</a:t>
            </a:fld>
            <a:endParaRPr lang="en-JM" dirty="0"/>
          </a:p>
        </p:txBody>
      </p:sp>
    </p:spTree>
    <p:extLst>
      <p:ext uri="{BB962C8B-B14F-4D97-AF65-F5344CB8AC3E}">
        <p14:creationId xmlns:p14="http://schemas.microsoft.com/office/powerpoint/2010/main" val="32843325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omething About US (2)">
    <p:spTree>
      <p:nvGrpSpPr>
        <p:cNvPr id="1" name=""/>
        <p:cNvGrpSpPr/>
        <p:nvPr/>
      </p:nvGrpSpPr>
      <p:grpSpPr>
        <a:xfrm>
          <a:off x="0" y="0"/>
          <a:ext cx="0" cy="0"/>
          <a:chOff x="0" y="0"/>
          <a:chExt cx="0" cy="0"/>
        </a:xfrm>
      </p:grpSpPr>
      <p:sp>
        <p:nvSpPr>
          <p:cNvPr id="10" name="Ellipse 98"/>
          <p:cNvSpPr/>
          <p:nvPr userDrawn="1"/>
        </p:nvSpPr>
        <p:spPr bwMode="auto">
          <a:xfrm>
            <a:off x="685800" y="5334000"/>
            <a:ext cx="3733800" cy="304799"/>
          </a:xfrm>
          <a:prstGeom prst="ellipse">
            <a:avLst/>
          </a:prstGeom>
          <a:gradFill flip="none" rotWithShape="1">
            <a:gsLst>
              <a:gs pos="100000">
                <a:srgbClr val="FFFFFF">
                  <a:alpha val="0"/>
                </a:srgbClr>
              </a:gs>
              <a:gs pos="0">
                <a:schemeClr val="bg1">
                  <a:lumMod val="75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sp>
        <p:nvSpPr>
          <p:cNvPr id="2" name="Title 1"/>
          <p:cNvSpPr>
            <a:spLocks noGrp="1"/>
          </p:cNvSpPr>
          <p:nvPr>
            <p:ph type="title"/>
          </p:nvPr>
        </p:nvSpPr>
        <p:spPr/>
        <p:txBody>
          <a:bodyPr/>
          <a:lstStyle/>
          <a:p>
            <a:r>
              <a:rPr lang="en-US" smtClean="0"/>
              <a:t>Click to edit Master title style</a:t>
            </a:r>
            <a:endParaRPr lang="en-JM"/>
          </a:p>
        </p:txBody>
      </p:sp>
      <p:sp>
        <p:nvSpPr>
          <p:cNvPr id="4" name="Content Placeholder 3"/>
          <p:cNvSpPr>
            <a:spLocks noGrp="1"/>
          </p:cNvSpPr>
          <p:nvPr>
            <p:ph sz="half" idx="2"/>
          </p:nvPr>
        </p:nvSpPr>
        <p:spPr>
          <a:xfrm>
            <a:off x="4800600" y="2667000"/>
            <a:ext cx="3886200" cy="2667000"/>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9" name="Content Placeholder 8"/>
          <p:cNvSpPr>
            <a:spLocks noGrp="1"/>
          </p:cNvSpPr>
          <p:nvPr>
            <p:ph sz="quarter" idx="13"/>
          </p:nvPr>
        </p:nvSpPr>
        <p:spPr>
          <a:xfrm>
            <a:off x="457200" y="1219200"/>
            <a:ext cx="8001000" cy="685800"/>
          </a:xfrm>
        </p:spPr>
        <p:txBody>
          <a:bodyPr>
            <a:noAutofit/>
          </a:bodyPr>
          <a:lstStyle>
            <a:lvl1pPr>
              <a:buNone/>
              <a:defRPr sz="1600"/>
            </a:lvl1pPr>
            <a:lvl2pPr>
              <a:defRPr sz="1600"/>
            </a:lvl2pPr>
            <a:lvl3pPr>
              <a:defRPr sz="1600"/>
            </a:lvl3pPr>
            <a:lvl4pPr>
              <a:defRPr sz="1600"/>
            </a:lvl4pPr>
            <a:lvl5pPr algn="l">
              <a:buNone/>
              <a:defRPr sz="1600"/>
            </a:lvl5pPr>
          </a:lstStyle>
          <a:p>
            <a:pPr lvl="0"/>
            <a:endParaRPr lang="en-JM" dirty="0"/>
          </a:p>
        </p:txBody>
      </p:sp>
      <p:sp>
        <p:nvSpPr>
          <p:cNvPr id="11" name="Picture Placeholder 10"/>
          <p:cNvSpPr>
            <a:spLocks noGrp="1"/>
          </p:cNvSpPr>
          <p:nvPr>
            <p:ph type="pic" sz="quarter" idx="14"/>
          </p:nvPr>
        </p:nvSpPr>
        <p:spPr>
          <a:xfrm>
            <a:off x="609600" y="2514600"/>
            <a:ext cx="3886200" cy="2914650"/>
          </a:xfrm>
          <a:ln w="57150" cap="sq">
            <a:solidFill>
              <a:schemeClr val="bg1"/>
            </a:solidFill>
            <a:miter lim="800000"/>
          </a:ln>
          <a:effectLst>
            <a:outerShdw blurRad="63500" algn="ctr" rotWithShape="0">
              <a:prstClr val="black">
                <a:alpha val="40000"/>
              </a:prstClr>
            </a:outerShdw>
          </a:effectLst>
        </p:spPr>
        <p:txBody>
          <a:bodyPr>
            <a:normAutofit/>
          </a:bodyPr>
          <a:lstStyle>
            <a:lvl1pPr marL="0" indent="0">
              <a:buFontTx/>
              <a:buNone/>
              <a:defRPr sz="2000"/>
            </a:lvl1pPr>
          </a:lstStyle>
          <a:p>
            <a:endParaRPr lang="en-JM" dirty="0"/>
          </a:p>
        </p:txBody>
      </p:sp>
      <p:sp>
        <p:nvSpPr>
          <p:cNvPr id="30" name="Date Placeholder 29"/>
          <p:cNvSpPr>
            <a:spLocks noGrp="1"/>
          </p:cNvSpPr>
          <p:nvPr>
            <p:ph type="dt" sz="half" idx="15"/>
          </p:nvPr>
        </p:nvSpPr>
        <p:spPr/>
        <p:txBody>
          <a:bodyPr/>
          <a:lstStyle/>
          <a:p>
            <a:endParaRPr lang="en-JM" dirty="0"/>
          </a:p>
        </p:txBody>
      </p:sp>
      <p:sp>
        <p:nvSpPr>
          <p:cNvPr id="31" name="Slide Number Placeholder 30"/>
          <p:cNvSpPr>
            <a:spLocks noGrp="1"/>
          </p:cNvSpPr>
          <p:nvPr>
            <p:ph type="sldNum" sz="quarter" idx="16"/>
          </p:nvPr>
        </p:nvSpPr>
        <p:spPr/>
        <p:txBody>
          <a:bodyPr/>
          <a:lstStyle/>
          <a:p>
            <a:fld id="{F4CB855C-9A85-4234-A666-2CBBF771454B}" type="slidenum">
              <a:rPr lang="en-JM" smtClean="0"/>
              <a:pPr/>
              <a:t>‹#›</a:t>
            </a:fld>
            <a:endParaRPr lang="en-JM" dirty="0"/>
          </a:p>
        </p:txBody>
      </p:sp>
      <p:sp>
        <p:nvSpPr>
          <p:cNvPr id="32" name="Footer Placeholder 31"/>
          <p:cNvSpPr>
            <a:spLocks noGrp="1"/>
          </p:cNvSpPr>
          <p:nvPr>
            <p:ph type="ftr" sz="quarter" idx="17"/>
          </p:nvPr>
        </p:nvSpPr>
        <p:spPr/>
        <p:txBody>
          <a:bodyPr/>
          <a:lstStyle/>
          <a:p>
            <a:r>
              <a:rPr lang="en-JM" dirty="0" smtClean="0"/>
              <a:t>LOREM IPSUM DOLOREM COMPANY    Insert You Tagline Here</a:t>
            </a:r>
            <a:endParaRPr lang="en-JM" dirty="0"/>
          </a:p>
        </p:txBody>
      </p:sp>
      <p:sp>
        <p:nvSpPr>
          <p:cNvPr id="14" name="Ellipse 98"/>
          <p:cNvSpPr/>
          <p:nvPr userDrawn="1"/>
        </p:nvSpPr>
        <p:spPr bwMode="auto">
          <a:xfrm>
            <a:off x="685800" y="5257800"/>
            <a:ext cx="3733800" cy="304799"/>
          </a:xfrm>
          <a:prstGeom prst="ellipse">
            <a:avLst/>
          </a:prstGeom>
          <a:gradFill flip="none" rotWithShape="1">
            <a:gsLst>
              <a:gs pos="100000">
                <a:srgbClr val="FFFFFF">
                  <a:alpha val="0"/>
                </a:srgbClr>
              </a:gs>
              <a:gs pos="0">
                <a:schemeClr val="bg1">
                  <a:lumMod val="75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spTree>
    <p:extLst>
      <p:ext uri="{BB962C8B-B14F-4D97-AF65-F5344CB8AC3E}">
        <p14:creationId xmlns:p14="http://schemas.microsoft.com/office/powerpoint/2010/main" val="26295266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ase Stud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JM"/>
          </a:p>
        </p:txBody>
      </p:sp>
      <p:sp>
        <p:nvSpPr>
          <p:cNvPr id="9" name="Content Placeholder 8"/>
          <p:cNvSpPr>
            <a:spLocks noGrp="1"/>
          </p:cNvSpPr>
          <p:nvPr>
            <p:ph sz="quarter" idx="13"/>
          </p:nvPr>
        </p:nvSpPr>
        <p:spPr>
          <a:xfrm>
            <a:off x="457200" y="1219200"/>
            <a:ext cx="8001000" cy="685800"/>
          </a:xfrm>
        </p:spPr>
        <p:txBody>
          <a:bodyPr>
            <a:noAutofit/>
          </a:bodyPr>
          <a:lstStyle>
            <a:lvl1pPr>
              <a:buNone/>
              <a:defRPr sz="1600"/>
            </a:lvl1pPr>
            <a:lvl2pPr>
              <a:defRPr sz="1600"/>
            </a:lvl2pPr>
            <a:lvl3pPr>
              <a:defRPr sz="1600"/>
            </a:lvl3pPr>
            <a:lvl4pPr>
              <a:defRPr sz="1600"/>
            </a:lvl4pPr>
            <a:lvl5pPr algn="l">
              <a:buNone/>
              <a:defRPr sz="1600"/>
            </a:lvl5pPr>
          </a:lstStyle>
          <a:p>
            <a:pPr lvl="0"/>
            <a:endParaRPr lang="en-JM" dirty="0"/>
          </a:p>
        </p:txBody>
      </p:sp>
      <p:sp>
        <p:nvSpPr>
          <p:cNvPr id="11" name="Picture Placeholder 10"/>
          <p:cNvSpPr>
            <a:spLocks noGrp="1"/>
          </p:cNvSpPr>
          <p:nvPr>
            <p:ph type="pic" sz="quarter" idx="14"/>
          </p:nvPr>
        </p:nvSpPr>
        <p:spPr>
          <a:xfrm>
            <a:off x="609598" y="2209800"/>
            <a:ext cx="4434840" cy="3246120"/>
          </a:xfrm>
          <a:ln w="57150" cap="sq">
            <a:solidFill>
              <a:schemeClr val="bg1"/>
            </a:solidFill>
            <a:miter lim="800000"/>
          </a:ln>
          <a:effectLst>
            <a:outerShdw blurRad="63500" sx="101000" sy="101000" algn="ctr" rotWithShape="0">
              <a:prstClr val="black">
                <a:alpha val="40000"/>
              </a:prstClr>
            </a:outerShdw>
          </a:effectLst>
        </p:spPr>
        <p:txBody>
          <a:bodyPr>
            <a:normAutofit/>
          </a:bodyPr>
          <a:lstStyle>
            <a:lvl1pPr marL="0" indent="0">
              <a:buFontTx/>
              <a:buNone/>
              <a:defRPr sz="2000"/>
            </a:lvl1pPr>
          </a:lstStyle>
          <a:p>
            <a:endParaRPr lang="en-JM" dirty="0"/>
          </a:p>
        </p:txBody>
      </p:sp>
      <p:sp>
        <p:nvSpPr>
          <p:cNvPr id="18" name="Content Placeholder 17"/>
          <p:cNvSpPr>
            <a:spLocks noGrp="1"/>
          </p:cNvSpPr>
          <p:nvPr>
            <p:ph sz="quarter" idx="15"/>
          </p:nvPr>
        </p:nvSpPr>
        <p:spPr>
          <a:xfrm>
            <a:off x="5410200" y="3276600"/>
            <a:ext cx="2362200" cy="144780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19" name="Content Placeholder 17"/>
          <p:cNvSpPr>
            <a:spLocks noGrp="1"/>
          </p:cNvSpPr>
          <p:nvPr>
            <p:ph sz="quarter" idx="16"/>
          </p:nvPr>
        </p:nvSpPr>
        <p:spPr>
          <a:xfrm>
            <a:off x="5410200" y="2362200"/>
            <a:ext cx="2362200" cy="68580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20" name="Content Placeholder 17"/>
          <p:cNvSpPr>
            <a:spLocks noGrp="1"/>
          </p:cNvSpPr>
          <p:nvPr>
            <p:ph sz="quarter" idx="17"/>
          </p:nvPr>
        </p:nvSpPr>
        <p:spPr>
          <a:xfrm>
            <a:off x="5410200" y="4876800"/>
            <a:ext cx="2362200" cy="53340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34" name="Date Placeholder 33"/>
          <p:cNvSpPr>
            <a:spLocks noGrp="1"/>
          </p:cNvSpPr>
          <p:nvPr>
            <p:ph type="dt" sz="half" idx="18"/>
          </p:nvPr>
        </p:nvSpPr>
        <p:spPr/>
        <p:txBody>
          <a:bodyPr/>
          <a:lstStyle/>
          <a:p>
            <a:endParaRPr lang="en-JM" dirty="0"/>
          </a:p>
        </p:txBody>
      </p:sp>
      <p:sp>
        <p:nvSpPr>
          <p:cNvPr id="35" name="Slide Number Placeholder 34"/>
          <p:cNvSpPr>
            <a:spLocks noGrp="1"/>
          </p:cNvSpPr>
          <p:nvPr>
            <p:ph type="sldNum" sz="quarter" idx="19"/>
          </p:nvPr>
        </p:nvSpPr>
        <p:spPr/>
        <p:txBody>
          <a:bodyPr/>
          <a:lstStyle/>
          <a:p>
            <a:fld id="{F4CB855C-9A85-4234-A666-2CBBF771454B}" type="slidenum">
              <a:rPr lang="en-JM" smtClean="0"/>
              <a:pPr/>
              <a:t>‹#›</a:t>
            </a:fld>
            <a:endParaRPr lang="en-JM" dirty="0"/>
          </a:p>
        </p:txBody>
      </p:sp>
      <p:sp>
        <p:nvSpPr>
          <p:cNvPr id="36" name="Footer Placeholder 35"/>
          <p:cNvSpPr>
            <a:spLocks noGrp="1"/>
          </p:cNvSpPr>
          <p:nvPr>
            <p:ph type="ftr" sz="quarter" idx="20"/>
          </p:nvPr>
        </p:nvSpPr>
        <p:spPr/>
        <p:txBody>
          <a:bodyPr/>
          <a:lstStyle/>
          <a:p>
            <a:r>
              <a:rPr lang="en-JM" dirty="0" smtClean="0"/>
              <a:t>LOREM IPSUM DOLOREM COMPANY    Insert You Tagline Here</a:t>
            </a:r>
            <a:endParaRPr lang="en-JM" dirty="0"/>
          </a:p>
        </p:txBody>
      </p:sp>
    </p:spTree>
    <p:extLst>
      <p:ext uri="{BB962C8B-B14F-4D97-AF65-F5344CB8AC3E}">
        <p14:creationId xmlns:p14="http://schemas.microsoft.com/office/powerpoint/2010/main" val="27643920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act Us">
    <p:spTree>
      <p:nvGrpSpPr>
        <p:cNvPr id="1" name=""/>
        <p:cNvGrpSpPr/>
        <p:nvPr/>
      </p:nvGrpSpPr>
      <p:grpSpPr>
        <a:xfrm>
          <a:off x="0" y="0"/>
          <a:ext cx="0" cy="0"/>
          <a:chOff x="0" y="0"/>
          <a:chExt cx="0" cy="0"/>
        </a:xfrm>
      </p:grpSpPr>
      <p:sp>
        <p:nvSpPr>
          <p:cNvPr id="10" name="Ellipse 98"/>
          <p:cNvSpPr/>
          <p:nvPr userDrawn="1"/>
        </p:nvSpPr>
        <p:spPr bwMode="auto">
          <a:xfrm flipV="1">
            <a:off x="457200" y="5303907"/>
            <a:ext cx="4495800" cy="341533"/>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sp>
        <p:nvSpPr>
          <p:cNvPr id="2" name="Title 1"/>
          <p:cNvSpPr>
            <a:spLocks noGrp="1"/>
          </p:cNvSpPr>
          <p:nvPr>
            <p:ph type="title"/>
          </p:nvPr>
        </p:nvSpPr>
        <p:spPr/>
        <p:txBody>
          <a:bodyPr/>
          <a:lstStyle/>
          <a:p>
            <a:r>
              <a:rPr lang="en-US" smtClean="0"/>
              <a:t>Click to edit Master title style</a:t>
            </a:r>
            <a:endParaRPr lang="en-JM"/>
          </a:p>
        </p:txBody>
      </p:sp>
      <p:sp>
        <p:nvSpPr>
          <p:cNvPr id="9" name="Content Placeholder 8"/>
          <p:cNvSpPr>
            <a:spLocks noGrp="1"/>
          </p:cNvSpPr>
          <p:nvPr>
            <p:ph sz="quarter" idx="13"/>
          </p:nvPr>
        </p:nvSpPr>
        <p:spPr>
          <a:xfrm>
            <a:off x="457200" y="1219200"/>
            <a:ext cx="8001000" cy="685800"/>
          </a:xfrm>
        </p:spPr>
        <p:txBody>
          <a:bodyPr>
            <a:noAutofit/>
          </a:bodyPr>
          <a:lstStyle>
            <a:lvl1pPr>
              <a:spcBef>
                <a:spcPts val="0"/>
              </a:spcBef>
              <a:buNone/>
              <a:defRPr sz="1600"/>
            </a:lvl1pPr>
            <a:lvl2pPr>
              <a:defRPr sz="1600"/>
            </a:lvl2pPr>
            <a:lvl3pPr>
              <a:defRPr sz="1600"/>
            </a:lvl3pPr>
            <a:lvl4pPr>
              <a:defRPr sz="1600"/>
            </a:lvl4pPr>
            <a:lvl5pPr algn="l">
              <a:buNone/>
              <a:defRPr sz="1600"/>
            </a:lvl5pPr>
          </a:lstStyle>
          <a:p>
            <a:pPr lvl="0"/>
            <a:endParaRPr lang="en-JM" dirty="0"/>
          </a:p>
        </p:txBody>
      </p:sp>
      <p:sp>
        <p:nvSpPr>
          <p:cNvPr id="11" name="Picture Placeholder 10"/>
          <p:cNvSpPr>
            <a:spLocks noGrp="1"/>
          </p:cNvSpPr>
          <p:nvPr>
            <p:ph type="pic" sz="quarter" idx="14"/>
          </p:nvPr>
        </p:nvSpPr>
        <p:spPr>
          <a:xfrm>
            <a:off x="609598" y="2209800"/>
            <a:ext cx="4267202" cy="3246120"/>
          </a:xfrm>
          <a:ln w="57150" cap="sq">
            <a:solidFill>
              <a:schemeClr val="bg1"/>
            </a:solidFill>
            <a:miter lim="800000"/>
          </a:ln>
          <a:effectLst>
            <a:outerShdw blurRad="63500" sx="102000" sy="102000" algn="ctr" rotWithShape="0">
              <a:prstClr val="black">
                <a:alpha val="40000"/>
              </a:prstClr>
            </a:outerShdw>
          </a:effectLst>
        </p:spPr>
        <p:txBody>
          <a:bodyPr>
            <a:normAutofit/>
          </a:bodyPr>
          <a:lstStyle>
            <a:lvl1pPr marL="0" indent="0">
              <a:buFontTx/>
              <a:buNone/>
              <a:defRPr sz="2000"/>
            </a:lvl1pPr>
          </a:lstStyle>
          <a:p>
            <a:endParaRPr lang="en-JM" dirty="0"/>
          </a:p>
        </p:txBody>
      </p:sp>
      <p:sp>
        <p:nvSpPr>
          <p:cNvPr id="24" name="Date Placeholder 23"/>
          <p:cNvSpPr>
            <a:spLocks noGrp="1"/>
          </p:cNvSpPr>
          <p:nvPr>
            <p:ph type="dt" sz="half" idx="15"/>
          </p:nvPr>
        </p:nvSpPr>
        <p:spPr/>
        <p:txBody>
          <a:bodyPr/>
          <a:lstStyle/>
          <a:p>
            <a:endParaRPr lang="en-JM" dirty="0"/>
          </a:p>
        </p:txBody>
      </p:sp>
      <p:sp>
        <p:nvSpPr>
          <p:cNvPr id="25" name="Slide Number Placeholder 24"/>
          <p:cNvSpPr>
            <a:spLocks noGrp="1"/>
          </p:cNvSpPr>
          <p:nvPr>
            <p:ph type="sldNum" sz="quarter" idx="16"/>
          </p:nvPr>
        </p:nvSpPr>
        <p:spPr/>
        <p:txBody>
          <a:bodyPr/>
          <a:lstStyle/>
          <a:p>
            <a:fld id="{F4CB855C-9A85-4234-A666-2CBBF771454B}" type="slidenum">
              <a:rPr lang="en-JM" smtClean="0"/>
              <a:pPr/>
              <a:t>‹#›</a:t>
            </a:fld>
            <a:endParaRPr lang="en-JM" dirty="0"/>
          </a:p>
        </p:txBody>
      </p:sp>
      <p:sp>
        <p:nvSpPr>
          <p:cNvPr id="26" name="Footer Placeholder 25"/>
          <p:cNvSpPr>
            <a:spLocks noGrp="1"/>
          </p:cNvSpPr>
          <p:nvPr>
            <p:ph type="ftr" sz="quarter" idx="17"/>
          </p:nvPr>
        </p:nvSpPr>
        <p:spPr/>
        <p:txBody>
          <a:bodyPr/>
          <a:lstStyle/>
          <a:p>
            <a:r>
              <a:rPr lang="en-JM" dirty="0" smtClean="0"/>
              <a:t>LOREM IPSUM DOLOREM COMPANY    Insert You Tagline Here</a:t>
            </a:r>
            <a:endParaRPr lang="en-JM" dirty="0"/>
          </a:p>
        </p:txBody>
      </p:sp>
      <p:sp>
        <p:nvSpPr>
          <p:cNvPr id="4" name="Text Placeholder 3"/>
          <p:cNvSpPr>
            <a:spLocks noGrp="1"/>
          </p:cNvSpPr>
          <p:nvPr>
            <p:ph type="body" sz="quarter" idx="18"/>
          </p:nvPr>
        </p:nvSpPr>
        <p:spPr>
          <a:xfrm>
            <a:off x="5257800" y="2286000"/>
            <a:ext cx="3124200" cy="38100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
        <p:nvSpPr>
          <p:cNvPr id="13" name="Text Placeholder 3"/>
          <p:cNvSpPr>
            <a:spLocks noGrp="1"/>
          </p:cNvSpPr>
          <p:nvPr>
            <p:ph type="body" sz="quarter" idx="19"/>
          </p:nvPr>
        </p:nvSpPr>
        <p:spPr>
          <a:xfrm>
            <a:off x="5257800" y="2743200"/>
            <a:ext cx="3124200" cy="38100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
        <p:nvSpPr>
          <p:cNvPr id="14" name="Text Placeholder 3"/>
          <p:cNvSpPr>
            <a:spLocks noGrp="1"/>
          </p:cNvSpPr>
          <p:nvPr>
            <p:ph type="body" sz="quarter" idx="20"/>
          </p:nvPr>
        </p:nvSpPr>
        <p:spPr>
          <a:xfrm>
            <a:off x="5257800" y="3200400"/>
            <a:ext cx="3124200" cy="38100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
        <p:nvSpPr>
          <p:cNvPr id="15" name="Text Placeholder 3"/>
          <p:cNvSpPr>
            <a:spLocks noGrp="1"/>
          </p:cNvSpPr>
          <p:nvPr>
            <p:ph type="body" sz="quarter" idx="21"/>
          </p:nvPr>
        </p:nvSpPr>
        <p:spPr>
          <a:xfrm>
            <a:off x="5257800" y="3657600"/>
            <a:ext cx="3124200" cy="38100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
        <p:nvSpPr>
          <p:cNvPr id="16" name="Text Placeholder 3"/>
          <p:cNvSpPr>
            <a:spLocks noGrp="1"/>
          </p:cNvSpPr>
          <p:nvPr>
            <p:ph type="body" sz="quarter" idx="22"/>
          </p:nvPr>
        </p:nvSpPr>
        <p:spPr>
          <a:xfrm>
            <a:off x="5257800" y="4114800"/>
            <a:ext cx="3124200" cy="38100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
        <p:nvSpPr>
          <p:cNvPr id="17" name="Text Placeholder 3"/>
          <p:cNvSpPr>
            <a:spLocks noGrp="1"/>
          </p:cNvSpPr>
          <p:nvPr>
            <p:ph type="body" sz="quarter" idx="23"/>
          </p:nvPr>
        </p:nvSpPr>
        <p:spPr>
          <a:xfrm>
            <a:off x="5257800" y="4572000"/>
            <a:ext cx="3124200" cy="38100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
        <p:nvSpPr>
          <p:cNvPr id="18" name="Text Placeholder 3"/>
          <p:cNvSpPr>
            <a:spLocks noGrp="1"/>
          </p:cNvSpPr>
          <p:nvPr>
            <p:ph type="body" sz="quarter" idx="24"/>
          </p:nvPr>
        </p:nvSpPr>
        <p:spPr>
          <a:xfrm>
            <a:off x="5257800" y="5029200"/>
            <a:ext cx="3124200" cy="38100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Tree>
    <p:extLst>
      <p:ext uri="{BB962C8B-B14F-4D97-AF65-F5344CB8AC3E}">
        <p14:creationId xmlns:p14="http://schemas.microsoft.com/office/powerpoint/2010/main" val="41538516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JM"/>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1800" b="1">
                <a:solidFill>
                  <a:srgbClr val="00B0F0"/>
                </a:solidFill>
                <a:latin typeface="PT Sans Narrow"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692525"/>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sz="1800" b="1">
                <a:solidFill>
                  <a:srgbClr val="00B0F0"/>
                </a:solidFill>
                <a:latin typeface="PT Sans Narrow"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692525"/>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a:p>
        </p:txBody>
      </p:sp>
      <p:sp>
        <p:nvSpPr>
          <p:cNvPr id="22" name="Date Placeholder 21"/>
          <p:cNvSpPr>
            <a:spLocks noGrp="1"/>
          </p:cNvSpPr>
          <p:nvPr>
            <p:ph type="dt" sz="half" idx="10"/>
          </p:nvPr>
        </p:nvSpPr>
        <p:spPr/>
        <p:txBody>
          <a:bodyPr/>
          <a:lstStyle/>
          <a:p>
            <a:endParaRPr lang="en-JM" dirty="0"/>
          </a:p>
        </p:txBody>
      </p:sp>
      <p:sp>
        <p:nvSpPr>
          <p:cNvPr id="23" name="Slide Number Placeholder 22"/>
          <p:cNvSpPr>
            <a:spLocks noGrp="1"/>
          </p:cNvSpPr>
          <p:nvPr>
            <p:ph type="sldNum" sz="quarter" idx="11"/>
          </p:nvPr>
        </p:nvSpPr>
        <p:spPr/>
        <p:txBody>
          <a:bodyPr/>
          <a:lstStyle/>
          <a:p>
            <a:fld id="{F4CB855C-9A85-4234-A666-2CBBF771454B}" type="slidenum">
              <a:rPr lang="en-JM" smtClean="0"/>
              <a:pPr/>
              <a:t>‹#›</a:t>
            </a:fld>
            <a:endParaRPr lang="en-JM" dirty="0"/>
          </a:p>
        </p:txBody>
      </p:sp>
      <p:sp>
        <p:nvSpPr>
          <p:cNvPr id="24" name="Footer Placeholder 23"/>
          <p:cNvSpPr>
            <a:spLocks noGrp="1"/>
          </p:cNvSpPr>
          <p:nvPr>
            <p:ph type="ftr" sz="quarter" idx="12"/>
          </p:nvPr>
        </p:nvSpPr>
        <p:spPr/>
        <p:txBody>
          <a:bodyPr/>
          <a:lstStyle/>
          <a:p>
            <a:r>
              <a:rPr lang="en-JM" dirty="0" smtClean="0"/>
              <a:t>LOREM IPSUM DOLOREM COMPANY    Insert You Tagline Here</a:t>
            </a:r>
            <a:endParaRPr lang="en-JM" dirty="0"/>
          </a:p>
        </p:txBody>
      </p:sp>
    </p:spTree>
    <p:extLst>
      <p:ext uri="{BB962C8B-B14F-4D97-AF65-F5344CB8AC3E}">
        <p14:creationId xmlns:p14="http://schemas.microsoft.com/office/powerpoint/2010/main" val="24346545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JM"/>
          </a:p>
        </p:txBody>
      </p:sp>
      <p:sp>
        <p:nvSpPr>
          <p:cNvPr id="13" name="Content Placeholder 12"/>
          <p:cNvSpPr>
            <a:spLocks noGrp="1"/>
          </p:cNvSpPr>
          <p:nvPr>
            <p:ph sz="quarter" idx="13"/>
          </p:nvPr>
        </p:nvSpPr>
        <p:spPr>
          <a:xfrm>
            <a:off x="533400" y="1447800"/>
            <a:ext cx="2590800" cy="457200"/>
          </a:xfrm>
        </p:spPr>
        <p:txBody>
          <a:bodyPr>
            <a:noAutofit/>
          </a:bodyPr>
          <a:lstStyle>
            <a:lvl1pPr>
              <a:buNone/>
              <a:defRPr sz="1800" b="1">
                <a:solidFill>
                  <a:srgbClr val="00B0F0"/>
                </a:solidFill>
                <a:latin typeface="PT Sans Narrow" pitchFamily="34" charset="0"/>
              </a:defRPr>
            </a:lvl1pPr>
            <a:lvl2pPr>
              <a:defRPr sz="1800"/>
            </a:lvl2pPr>
            <a:lvl3pPr>
              <a:defRPr sz="1800"/>
            </a:lvl3pPr>
            <a:lvl4pPr>
              <a:defRPr sz="1800"/>
            </a:lvl4pPr>
            <a:lvl5pPr>
              <a:defRPr sz="1800"/>
            </a:lvl5pPr>
          </a:lstStyle>
          <a:p>
            <a:pPr lvl="0"/>
            <a:endParaRPr lang="en-JM" dirty="0"/>
          </a:p>
        </p:txBody>
      </p:sp>
      <p:sp>
        <p:nvSpPr>
          <p:cNvPr id="15" name="Content Placeholder 14"/>
          <p:cNvSpPr>
            <a:spLocks noGrp="1"/>
          </p:cNvSpPr>
          <p:nvPr>
            <p:ph sz="quarter" idx="14"/>
          </p:nvPr>
        </p:nvSpPr>
        <p:spPr>
          <a:xfrm>
            <a:off x="533400" y="2057400"/>
            <a:ext cx="2667000" cy="3733800"/>
          </a:xfrm>
        </p:spPr>
        <p:txBody>
          <a:bodyPr>
            <a:norm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16" name="Content Placeholder 14"/>
          <p:cNvSpPr>
            <a:spLocks noGrp="1"/>
          </p:cNvSpPr>
          <p:nvPr>
            <p:ph sz="quarter" idx="15"/>
          </p:nvPr>
        </p:nvSpPr>
        <p:spPr>
          <a:xfrm>
            <a:off x="3352800" y="2057400"/>
            <a:ext cx="2667000" cy="3733800"/>
          </a:xfrm>
        </p:spPr>
        <p:txBody>
          <a:bodyPr>
            <a:norm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17" name="Content Placeholder 14"/>
          <p:cNvSpPr>
            <a:spLocks noGrp="1"/>
          </p:cNvSpPr>
          <p:nvPr>
            <p:ph sz="quarter" idx="16"/>
          </p:nvPr>
        </p:nvSpPr>
        <p:spPr>
          <a:xfrm>
            <a:off x="6172200" y="2057400"/>
            <a:ext cx="2667000" cy="3733800"/>
          </a:xfrm>
        </p:spPr>
        <p:txBody>
          <a:bodyPr>
            <a:norm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18" name="Content Placeholder 12"/>
          <p:cNvSpPr>
            <a:spLocks noGrp="1"/>
          </p:cNvSpPr>
          <p:nvPr>
            <p:ph sz="quarter" idx="17"/>
          </p:nvPr>
        </p:nvSpPr>
        <p:spPr>
          <a:xfrm>
            <a:off x="3352800" y="1447800"/>
            <a:ext cx="2590800" cy="457200"/>
          </a:xfrm>
        </p:spPr>
        <p:txBody>
          <a:bodyPr>
            <a:noAutofit/>
          </a:bodyPr>
          <a:lstStyle>
            <a:lvl1pPr>
              <a:buNone/>
              <a:defRPr sz="1800" b="1">
                <a:solidFill>
                  <a:srgbClr val="00B0F0"/>
                </a:solidFill>
                <a:latin typeface="PT Sans Narrow" pitchFamily="34" charset="0"/>
              </a:defRPr>
            </a:lvl1pPr>
            <a:lvl2pPr>
              <a:defRPr sz="1800"/>
            </a:lvl2pPr>
            <a:lvl3pPr>
              <a:defRPr sz="1800"/>
            </a:lvl3pPr>
            <a:lvl4pPr>
              <a:defRPr sz="1800"/>
            </a:lvl4pPr>
            <a:lvl5pPr>
              <a:defRPr sz="1800"/>
            </a:lvl5pPr>
          </a:lstStyle>
          <a:p>
            <a:pPr lvl="0"/>
            <a:endParaRPr lang="en-JM" dirty="0"/>
          </a:p>
        </p:txBody>
      </p:sp>
      <p:sp>
        <p:nvSpPr>
          <p:cNvPr id="19" name="Content Placeholder 12"/>
          <p:cNvSpPr>
            <a:spLocks noGrp="1"/>
          </p:cNvSpPr>
          <p:nvPr>
            <p:ph sz="quarter" idx="18"/>
          </p:nvPr>
        </p:nvSpPr>
        <p:spPr>
          <a:xfrm>
            <a:off x="6172200" y="1447800"/>
            <a:ext cx="2590800" cy="457200"/>
          </a:xfrm>
        </p:spPr>
        <p:txBody>
          <a:bodyPr>
            <a:noAutofit/>
          </a:bodyPr>
          <a:lstStyle>
            <a:lvl1pPr>
              <a:buNone/>
              <a:defRPr sz="1800" b="1">
                <a:solidFill>
                  <a:srgbClr val="00B0F0"/>
                </a:solidFill>
                <a:latin typeface="PT Sans Narrow" pitchFamily="34" charset="0"/>
              </a:defRPr>
            </a:lvl1pPr>
            <a:lvl2pPr>
              <a:defRPr sz="1800"/>
            </a:lvl2pPr>
            <a:lvl3pPr>
              <a:defRPr sz="1800"/>
            </a:lvl3pPr>
            <a:lvl4pPr>
              <a:defRPr sz="1800"/>
            </a:lvl4pPr>
            <a:lvl5pPr>
              <a:defRPr sz="1800"/>
            </a:lvl5pPr>
          </a:lstStyle>
          <a:p>
            <a:pPr lvl="0"/>
            <a:endParaRPr lang="en-JM" dirty="0"/>
          </a:p>
        </p:txBody>
      </p:sp>
      <p:sp>
        <p:nvSpPr>
          <p:cNvPr id="30" name="Date Placeholder 29"/>
          <p:cNvSpPr>
            <a:spLocks noGrp="1"/>
          </p:cNvSpPr>
          <p:nvPr>
            <p:ph type="dt" sz="half" idx="19"/>
          </p:nvPr>
        </p:nvSpPr>
        <p:spPr/>
        <p:txBody>
          <a:bodyPr/>
          <a:lstStyle/>
          <a:p>
            <a:endParaRPr lang="en-JM" dirty="0"/>
          </a:p>
        </p:txBody>
      </p:sp>
      <p:sp>
        <p:nvSpPr>
          <p:cNvPr id="31" name="Slide Number Placeholder 30"/>
          <p:cNvSpPr>
            <a:spLocks noGrp="1"/>
          </p:cNvSpPr>
          <p:nvPr>
            <p:ph type="sldNum" sz="quarter" idx="20"/>
          </p:nvPr>
        </p:nvSpPr>
        <p:spPr/>
        <p:txBody>
          <a:bodyPr/>
          <a:lstStyle/>
          <a:p>
            <a:fld id="{F4CB855C-9A85-4234-A666-2CBBF771454B}" type="slidenum">
              <a:rPr lang="en-JM" smtClean="0"/>
              <a:pPr/>
              <a:t>‹#›</a:t>
            </a:fld>
            <a:endParaRPr lang="en-JM" dirty="0"/>
          </a:p>
        </p:txBody>
      </p:sp>
      <p:sp>
        <p:nvSpPr>
          <p:cNvPr id="32" name="Footer Placeholder 31"/>
          <p:cNvSpPr>
            <a:spLocks noGrp="1"/>
          </p:cNvSpPr>
          <p:nvPr>
            <p:ph type="ftr" sz="quarter" idx="21"/>
          </p:nvPr>
        </p:nvSpPr>
        <p:spPr/>
        <p:txBody>
          <a:bodyPr/>
          <a:lstStyle/>
          <a:p>
            <a:r>
              <a:rPr lang="en-JM" dirty="0" smtClean="0"/>
              <a:t>LOREM IPSUM DOLOREM COMPANY    Insert You Tagline Here</a:t>
            </a:r>
            <a:endParaRPr lang="en-JM" dirty="0"/>
          </a:p>
        </p:txBody>
      </p:sp>
    </p:spTree>
    <p:extLst>
      <p:ext uri="{BB962C8B-B14F-4D97-AF65-F5344CB8AC3E}">
        <p14:creationId xmlns:p14="http://schemas.microsoft.com/office/powerpoint/2010/main" val="7868047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JM"/>
          </a:p>
        </p:txBody>
      </p:sp>
      <p:sp>
        <p:nvSpPr>
          <p:cNvPr id="21" name="Date Placeholder 20"/>
          <p:cNvSpPr>
            <a:spLocks noGrp="1"/>
          </p:cNvSpPr>
          <p:nvPr>
            <p:ph type="dt" sz="half" idx="10"/>
          </p:nvPr>
        </p:nvSpPr>
        <p:spPr/>
        <p:txBody>
          <a:bodyPr/>
          <a:lstStyle/>
          <a:p>
            <a:endParaRPr lang="en-JM" dirty="0"/>
          </a:p>
        </p:txBody>
      </p:sp>
      <p:sp>
        <p:nvSpPr>
          <p:cNvPr id="22" name="Slide Number Placeholder 21"/>
          <p:cNvSpPr>
            <a:spLocks noGrp="1"/>
          </p:cNvSpPr>
          <p:nvPr>
            <p:ph type="sldNum" sz="quarter" idx="11"/>
          </p:nvPr>
        </p:nvSpPr>
        <p:spPr/>
        <p:txBody>
          <a:bodyPr/>
          <a:lstStyle/>
          <a:p>
            <a:fld id="{F4CB855C-9A85-4234-A666-2CBBF771454B}" type="slidenum">
              <a:rPr lang="en-JM" smtClean="0"/>
              <a:pPr/>
              <a:t>‹#›</a:t>
            </a:fld>
            <a:endParaRPr lang="en-JM" dirty="0"/>
          </a:p>
        </p:txBody>
      </p:sp>
      <p:grpSp>
        <p:nvGrpSpPr>
          <p:cNvPr id="11" name="Group 10"/>
          <p:cNvGrpSpPr/>
          <p:nvPr userDrawn="1"/>
        </p:nvGrpSpPr>
        <p:grpSpPr>
          <a:xfrm>
            <a:off x="609600" y="6248400"/>
            <a:ext cx="1752600" cy="609600"/>
            <a:chOff x="1979712" y="2348880"/>
            <a:chExt cx="5544616" cy="1656184"/>
          </a:xfrm>
        </p:grpSpPr>
        <p:sp>
          <p:nvSpPr>
            <p:cNvPr id="12" name="Rectangle 11"/>
            <p:cNvSpPr/>
            <p:nvPr/>
          </p:nvSpPr>
          <p:spPr>
            <a:xfrm>
              <a:off x="1979712" y="2348880"/>
              <a:ext cx="5472608" cy="1656184"/>
            </a:xfrm>
            <a:prstGeom prst="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srgbClr val="CFCFCF"/>
                </a:solidFill>
                <a:effectLst/>
                <a:uLnTx/>
                <a:uFillTx/>
                <a:latin typeface="Calibri"/>
                <a:ea typeface="+mn-ea"/>
                <a:cs typeface="+mn-cs"/>
              </a:endParaRPr>
            </a:p>
          </p:txBody>
        </p:sp>
        <p:sp>
          <p:nvSpPr>
            <p:cNvPr id="13" name="TextBox 12"/>
            <p:cNvSpPr txBox="1"/>
            <p:nvPr/>
          </p:nvSpPr>
          <p:spPr>
            <a:xfrm>
              <a:off x="2051719" y="2794283"/>
              <a:ext cx="5472609" cy="59199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E" sz="1800" b="1" i="0" u="none" strike="noStrike" kern="0" cap="none" spc="60" normalizeH="0" baseline="0" noProof="0" dirty="0" smtClean="0">
                  <a:ln>
                    <a:noFill/>
                  </a:ln>
                  <a:solidFill>
                    <a:sysClr val="window" lastClr="FFFFFF"/>
                  </a:solidFill>
                  <a:effectLst/>
                  <a:uLnTx/>
                  <a:uFillTx/>
                  <a:latin typeface="Meiryo UI" pitchFamily="34" charset="-128"/>
                  <a:ea typeface="Meiryo UI" pitchFamily="34" charset="-128"/>
                  <a:cs typeface="Meiryo UI" pitchFamily="34" charset="-128"/>
                </a:rPr>
                <a:t>Panel Edge</a:t>
              </a:r>
              <a:endParaRPr kumimoji="0" lang="en-IE" sz="1800" b="1" i="0" u="none" strike="noStrike" kern="0" cap="none" spc="60" normalizeH="0" baseline="0" noProof="0" dirty="0">
                <a:ln>
                  <a:noFill/>
                </a:ln>
                <a:solidFill>
                  <a:sysClr val="window" lastClr="FFFFFF"/>
                </a:solidFill>
                <a:effectLst/>
                <a:uLnTx/>
                <a:uFillTx/>
                <a:latin typeface="Meiryo UI" pitchFamily="34" charset="-128"/>
                <a:ea typeface="Meiryo UI" pitchFamily="34" charset="-128"/>
                <a:cs typeface="Meiryo UI" pitchFamily="34" charset="-128"/>
              </a:endParaRPr>
            </a:p>
          </p:txBody>
        </p:sp>
        <p:cxnSp>
          <p:nvCxnSpPr>
            <p:cNvPr id="14" name="Straight Connector 13"/>
            <p:cNvCxnSpPr/>
            <p:nvPr/>
          </p:nvCxnSpPr>
          <p:spPr>
            <a:xfrm>
              <a:off x="1979712" y="2780928"/>
              <a:ext cx="5472608" cy="0"/>
            </a:xfrm>
            <a:prstGeom prst="line">
              <a:avLst/>
            </a:prstGeom>
            <a:noFill/>
            <a:ln w="38100" cap="flat" cmpd="sng" algn="ctr">
              <a:solidFill>
                <a:sysClr val="window" lastClr="FFFFFF"/>
              </a:solidFill>
              <a:prstDash val="solid"/>
            </a:ln>
            <a:effectLst/>
          </p:spPr>
        </p:cxnSp>
        <p:cxnSp>
          <p:nvCxnSpPr>
            <p:cNvPr id="15" name="Straight Connector 14"/>
            <p:cNvCxnSpPr/>
            <p:nvPr/>
          </p:nvCxnSpPr>
          <p:spPr>
            <a:xfrm>
              <a:off x="1979712" y="2564904"/>
              <a:ext cx="5472608" cy="0"/>
            </a:xfrm>
            <a:prstGeom prst="line">
              <a:avLst/>
            </a:prstGeom>
            <a:noFill/>
            <a:ln w="38100" cap="flat" cmpd="sng" algn="ctr">
              <a:solidFill>
                <a:sysClr val="window" lastClr="FFFFFF"/>
              </a:solidFill>
              <a:prstDash val="solid"/>
            </a:ln>
            <a:effectLst/>
          </p:spPr>
        </p:cxnSp>
      </p:grpSp>
    </p:spTree>
    <p:extLst>
      <p:ext uri="{BB962C8B-B14F-4D97-AF65-F5344CB8AC3E}">
        <p14:creationId xmlns:p14="http://schemas.microsoft.com/office/powerpoint/2010/main" val="28912048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ortfolio Layout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JM" dirty="0"/>
          </a:p>
        </p:txBody>
      </p:sp>
      <p:sp>
        <p:nvSpPr>
          <p:cNvPr id="19" name="Picture Placeholder 18"/>
          <p:cNvSpPr>
            <a:spLocks noGrp="1"/>
          </p:cNvSpPr>
          <p:nvPr>
            <p:ph type="pic" sz="quarter" idx="13"/>
          </p:nvPr>
        </p:nvSpPr>
        <p:spPr>
          <a:xfrm>
            <a:off x="533400" y="2057400"/>
            <a:ext cx="2438400" cy="3200400"/>
          </a:xfrm>
          <a:ln w="57150" cap="sq">
            <a:solidFill>
              <a:schemeClr val="bg1"/>
            </a:solidFill>
            <a:miter lim="800000"/>
          </a:ln>
          <a:effectLst>
            <a:outerShdw blurRad="50800" dist="38100" dir="2700000" sx="99000" sy="99000" algn="tl" rotWithShape="0">
              <a:prstClr val="black">
                <a:alpha val="40000"/>
              </a:prstClr>
            </a:outerShdw>
          </a:effectLst>
        </p:spPr>
        <p:txBody>
          <a:bodyPr>
            <a:normAutofit/>
          </a:bodyPr>
          <a:lstStyle>
            <a:lvl1pPr marL="0" indent="0">
              <a:buFontTx/>
              <a:buNone/>
              <a:defRPr sz="1600">
                <a:solidFill>
                  <a:schemeClr val="tx1">
                    <a:lumMod val="75000"/>
                    <a:lumOff val="25000"/>
                  </a:schemeClr>
                </a:solidFill>
              </a:defRPr>
            </a:lvl1pPr>
          </a:lstStyle>
          <a:p>
            <a:endParaRPr lang="en-JM" dirty="0"/>
          </a:p>
        </p:txBody>
      </p:sp>
      <p:sp>
        <p:nvSpPr>
          <p:cNvPr id="21" name="Picture Placeholder 20"/>
          <p:cNvSpPr>
            <a:spLocks noGrp="1"/>
          </p:cNvSpPr>
          <p:nvPr>
            <p:ph type="pic" sz="quarter" idx="14"/>
          </p:nvPr>
        </p:nvSpPr>
        <p:spPr>
          <a:xfrm>
            <a:off x="3276600" y="2057400"/>
            <a:ext cx="2438400" cy="3200400"/>
          </a:xfrm>
          <a:ln w="57150" cap="sq">
            <a:solidFill>
              <a:schemeClr val="bg1"/>
            </a:solidFill>
            <a:miter lim="800000"/>
          </a:ln>
          <a:effectLst>
            <a:outerShdw blurRad="50800" dist="38100" dir="2700000" sx="99000" sy="99000" algn="tl" rotWithShape="0">
              <a:prstClr val="black">
                <a:alpha val="40000"/>
              </a:prstClr>
            </a:outerShdw>
          </a:effectLst>
        </p:spPr>
        <p:txBody>
          <a:bodyPr>
            <a:normAutofit/>
          </a:bodyPr>
          <a:lstStyle>
            <a:lvl1pPr marL="0" indent="0">
              <a:buFontTx/>
              <a:buNone/>
              <a:defRPr sz="1600">
                <a:solidFill>
                  <a:schemeClr val="tx1">
                    <a:lumMod val="75000"/>
                    <a:lumOff val="25000"/>
                  </a:schemeClr>
                </a:solidFill>
              </a:defRPr>
            </a:lvl1pPr>
          </a:lstStyle>
          <a:p>
            <a:endParaRPr lang="en-JM" dirty="0"/>
          </a:p>
        </p:txBody>
      </p:sp>
      <p:sp>
        <p:nvSpPr>
          <p:cNvPr id="23" name="Picture Placeholder 18"/>
          <p:cNvSpPr>
            <a:spLocks noGrp="1"/>
          </p:cNvSpPr>
          <p:nvPr>
            <p:ph type="pic" sz="quarter" idx="16"/>
          </p:nvPr>
        </p:nvSpPr>
        <p:spPr>
          <a:xfrm>
            <a:off x="6019800" y="2057400"/>
            <a:ext cx="2438400" cy="3200400"/>
          </a:xfrm>
          <a:ln w="57150" cap="sq">
            <a:solidFill>
              <a:schemeClr val="bg1"/>
            </a:solidFill>
            <a:miter lim="800000"/>
          </a:ln>
          <a:effectLst>
            <a:outerShdw blurRad="50800" dist="38100" dir="2700000" sx="99000" sy="99000" algn="tl" rotWithShape="0">
              <a:prstClr val="black">
                <a:alpha val="40000"/>
              </a:prstClr>
            </a:outerShdw>
          </a:effectLst>
        </p:spPr>
        <p:txBody>
          <a:bodyPr>
            <a:normAutofit/>
          </a:bodyPr>
          <a:lstStyle>
            <a:lvl1pPr marL="0" indent="0">
              <a:buFontTx/>
              <a:buNone/>
              <a:defRPr sz="1600">
                <a:solidFill>
                  <a:schemeClr val="tx1">
                    <a:lumMod val="75000"/>
                    <a:lumOff val="25000"/>
                  </a:schemeClr>
                </a:solidFill>
              </a:defRPr>
            </a:lvl1pPr>
          </a:lstStyle>
          <a:p>
            <a:endParaRPr lang="en-JM" dirty="0"/>
          </a:p>
        </p:txBody>
      </p:sp>
      <p:sp>
        <p:nvSpPr>
          <p:cNvPr id="26" name="Text Placeholder 24"/>
          <p:cNvSpPr>
            <a:spLocks noGrp="1"/>
          </p:cNvSpPr>
          <p:nvPr>
            <p:ph type="body" sz="quarter" idx="18"/>
          </p:nvPr>
        </p:nvSpPr>
        <p:spPr>
          <a:xfrm>
            <a:off x="609600" y="5257800"/>
            <a:ext cx="2286000" cy="304800"/>
          </a:xfrm>
        </p:spPr>
        <p:txBody>
          <a:bodyPr>
            <a:noAutofit/>
          </a:bodyPr>
          <a:lstStyle>
            <a:lvl1pPr algn="ctr">
              <a:buNone/>
              <a:defRPr sz="1600" b="1">
                <a:solidFill>
                  <a:schemeClr val="tx1">
                    <a:lumMod val="75000"/>
                    <a:lumOff val="25000"/>
                  </a:schemeClr>
                </a:solidFill>
                <a:latin typeface="PT Sans Narrow" pitchFamily="34" charset="0"/>
              </a:defRPr>
            </a:lvl1pPr>
          </a:lstStyle>
          <a:p>
            <a:pPr lvl="0"/>
            <a:endParaRPr lang="en-JM" dirty="0"/>
          </a:p>
        </p:txBody>
      </p:sp>
      <p:sp>
        <p:nvSpPr>
          <p:cNvPr id="30" name="Text Placeholder 24"/>
          <p:cNvSpPr>
            <a:spLocks noGrp="1"/>
          </p:cNvSpPr>
          <p:nvPr>
            <p:ph type="body" sz="quarter" idx="19"/>
          </p:nvPr>
        </p:nvSpPr>
        <p:spPr>
          <a:xfrm>
            <a:off x="3352800" y="5257800"/>
            <a:ext cx="2286000" cy="304800"/>
          </a:xfrm>
        </p:spPr>
        <p:txBody>
          <a:bodyPr>
            <a:noAutofit/>
          </a:bodyPr>
          <a:lstStyle>
            <a:lvl1pPr algn="ctr">
              <a:buNone/>
              <a:defRPr sz="1600" b="1">
                <a:solidFill>
                  <a:schemeClr val="tx1">
                    <a:lumMod val="75000"/>
                    <a:lumOff val="25000"/>
                  </a:schemeClr>
                </a:solidFill>
                <a:latin typeface="PT Sans Narrow" pitchFamily="34" charset="0"/>
              </a:defRPr>
            </a:lvl1pPr>
          </a:lstStyle>
          <a:p>
            <a:pPr lvl="0"/>
            <a:endParaRPr lang="en-JM" dirty="0"/>
          </a:p>
        </p:txBody>
      </p:sp>
      <p:sp>
        <p:nvSpPr>
          <p:cNvPr id="31" name="Text Placeholder 24"/>
          <p:cNvSpPr>
            <a:spLocks noGrp="1"/>
          </p:cNvSpPr>
          <p:nvPr>
            <p:ph type="body" sz="quarter" idx="20"/>
          </p:nvPr>
        </p:nvSpPr>
        <p:spPr>
          <a:xfrm>
            <a:off x="6096000" y="5257800"/>
            <a:ext cx="2286000" cy="304800"/>
          </a:xfrm>
        </p:spPr>
        <p:txBody>
          <a:bodyPr>
            <a:noAutofit/>
          </a:bodyPr>
          <a:lstStyle>
            <a:lvl1pPr algn="ctr">
              <a:buNone/>
              <a:defRPr sz="1600" b="1">
                <a:solidFill>
                  <a:schemeClr val="tx1">
                    <a:lumMod val="75000"/>
                    <a:lumOff val="25000"/>
                  </a:schemeClr>
                </a:solidFill>
                <a:latin typeface="PT Sans Narrow" pitchFamily="34" charset="0"/>
              </a:defRPr>
            </a:lvl1pPr>
          </a:lstStyle>
          <a:p>
            <a:pPr lvl="0"/>
            <a:endParaRPr lang="en-JM" dirty="0"/>
          </a:p>
        </p:txBody>
      </p:sp>
      <p:sp>
        <p:nvSpPr>
          <p:cNvPr id="33" name="Date Placeholder 32"/>
          <p:cNvSpPr>
            <a:spLocks noGrp="1"/>
          </p:cNvSpPr>
          <p:nvPr>
            <p:ph type="dt" sz="half" idx="21"/>
          </p:nvPr>
        </p:nvSpPr>
        <p:spPr/>
        <p:txBody>
          <a:bodyPr/>
          <a:lstStyle/>
          <a:p>
            <a:endParaRPr lang="en-JM" dirty="0"/>
          </a:p>
        </p:txBody>
      </p:sp>
      <p:sp>
        <p:nvSpPr>
          <p:cNvPr id="34" name="Slide Number Placeholder 33"/>
          <p:cNvSpPr>
            <a:spLocks noGrp="1"/>
          </p:cNvSpPr>
          <p:nvPr>
            <p:ph type="sldNum" sz="quarter" idx="22"/>
          </p:nvPr>
        </p:nvSpPr>
        <p:spPr/>
        <p:txBody>
          <a:bodyPr/>
          <a:lstStyle/>
          <a:p>
            <a:fld id="{F4CB855C-9A85-4234-A666-2CBBF771454B}" type="slidenum">
              <a:rPr lang="en-JM" smtClean="0"/>
              <a:pPr/>
              <a:t>‹#›</a:t>
            </a:fld>
            <a:endParaRPr lang="en-JM" dirty="0"/>
          </a:p>
        </p:txBody>
      </p:sp>
      <p:sp>
        <p:nvSpPr>
          <p:cNvPr id="35" name="Footer Placeholder 34"/>
          <p:cNvSpPr>
            <a:spLocks noGrp="1"/>
          </p:cNvSpPr>
          <p:nvPr>
            <p:ph type="ftr" sz="quarter" idx="23"/>
          </p:nvPr>
        </p:nvSpPr>
        <p:spPr/>
        <p:txBody>
          <a:bodyPr/>
          <a:lstStyle/>
          <a:p>
            <a:r>
              <a:rPr lang="en-JM" dirty="0" smtClean="0"/>
              <a:t>LOREM IPSUM DOLOREM COMPANY    Insert You Tagline Here</a:t>
            </a:r>
            <a:endParaRPr lang="en-JM" dirty="0"/>
          </a:p>
        </p:txBody>
      </p:sp>
    </p:spTree>
    <p:extLst>
      <p:ext uri="{BB962C8B-B14F-4D97-AF65-F5344CB8AC3E}">
        <p14:creationId xmlns:p14="http://schemas.microsoft.com/office/powerpoint/2010/main" val="2972669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itle 8"/>
          <p:cNvSpPr>
            <a:spLocks noGrp="1"/>
          </p:cNvSpPr>
          <p:nvPr>
            <p:ph type="title"/>
          </p:nvPr>
        </p:nvSpPr>
        <p:spPr/>
        <p:txBody>
          <a:bodyPr/>
          <a:lstStyle/>
          <a:p>
            <a:r>
              <a:rPr lang="en-US" smtClean="0"/>
              <a:t>Click to edit Master title style</a:t>
            </a:r>
            <a:endParaRPr lang="en-JM"/>
          </a:p>
        </p:txBody>
      </p:sp>
      <p:sp>
        <p:nvSpPr>
          <p:cNvPr id="2" name="Date Placeholder 1"/>
          <p:cNvSpPr>
            <a:spLocks noGrp="1"/>
          </p:cNvSpPr>
          <p:nvPr>
            <p:ph type="dt" sz="half" idx="10"/>
          </p:nvPr>
        </p:nvSpPr>
        <p:spPr/>
        <p:txBody>
          <a:bodyPr/>
          <a:lstStyle/>
          <a:p>
            <a:endParaRPr lang="en-JM" dirty="0"/>
          </a:p>
        </p:txBody>
      </p:sp>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a:t>
            </a:fld>
            <a:endParaRPr lang="en-JM"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ortfolio">
    <p:spTree>
      <p:nvGrpSpPr>
        <p:cNvPr id="1" name=""/>
        <p:cNvGrpSpPr/>
        <p:nvPr/>
      </p:nvGrpSpPr>
      <p:grpSpPr>
        <a:xfrm>
          <a:off x="0" y="0"/>
          <a:ext cx="0" cy="0"/>
          <a:chOff x="0" y="0"/>
          <a:chExt cx="0" cy="0"/>
        </a:xfrm>
      </p:grpSpPr>
      <p:grpSp>
        <p:nvGrpSpPr>
          <p:cNvPr id="66" name="Group 65"/>
          <p:cNvGrpSpPr/>
          <p:nvPr userDrawn="1"/>
        </p:nvGrpSpPr>
        <p:grpSpPr>
          <a:xfrm>
            <a:off x="5791200" y="5310112"/>
            <a:ext cx="2445425" cy="252488"/>
            <a:chOff x="440599" y="3024512"/>
            <a:chExt cx="2445425" cy="252488"/>
          </a:xfrm>
        </p:grpSpPr>
        <p:sp>
          <p:nvSpPr>
            <p:cNvPr id="67" name="Ellipse 98"/>
            <p:cNvSpPr/>
            <p:nvPr userDrawn="1"/>
          </p:nvSpPr>
          <p:spPr bwMode="auto">
            <a:xfrm rot="11175434" flipH="1" flipV="1">
              <a:off x="148130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sp>
          <p:nvSpPr>
            <p:cNvPr id="68" name="Ellipse 98"/>
            <p:cNvSpPr/>
            <p:nvPr userDrawn="1"/>
          </p:nvSpPr>
          <p:spPr bwMode="auto">
            <a:xfrm rot="10424566" flipV="1">
              <a:off x="44059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grpSp>
      <p:grpSp>
        <p:nvGrpSpPr>
          <p:cNvPr id="63" name="Group 62"/>
          <p:cNvGrpSpPr/>
          <p:nvPr userDrawn="1"/>
        </p:nvGrpSpPr>
        <p:grpSpPr>
          <a:xfrm>
            <a:off x="3124200" y="5310112"/>
            <a:ext cx="2445425" cy="252488"/>
            <a:chOff x="440599" y="3024512"/>
            <a:chExt cx="2445425" cy="252488"/>
          </a:xfrm>
        </p:grpSpPr>
        <p:sp>
          <p:nvSpPr>
            <p:cNvPr id="64" name="Ellipse 98"/>
            <p:cNvSpPr/>
            <p:nvPr userDrawn="1"/>
          </p:nvSpPr>
          <p:spPr bwMode="auto">
            <a:xfrm rot="11175434" flipH="1" flipV="1">
              <a:off x="148130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sp>
          <p:nvSpPr>
            <p:cNvPr id="65" name="Ellipse 98"/>
            <p:cNvSpPr/>
            <p:nvPr userDrawn="1"/>
          </p:nvSpPr>
          <p:spPr bwMode="auto">
            <a:xfrm rot="10424566" flipV="1">
              <a:off x="44059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grpSp>
      <p:grpSp>
        <p:nvGrpSpPr>
          <p:cNvPr id="60" name="Group 59"/>
          <p:cNvGrpSpPr/>
          <p:nvPr userDrawn="1"/>
        </p:nvGrpSpPr>
        <p:grpSpPr>
          <a:xfrm>
            <a:off x="450175" y="5310112"/>
            <a:ext cx="2445425" cy="252488"/>
            <a:chOff x="440599" y="3024512"/>
            <a:chExt cx="2445425" cy="252488"/>
          </a:xfrm>
        </p:grpSpPr>
        <p:sp>
          <p:nvSpPr>
            <p:cNvPr id="61" name="Ellipse 98"/>
            <p:cNvSpPr/>
            <p:nvPr userDrawn="1"/>
          </p:nvSpPr>
          <p:spPr bwMode="auto">
            <a:xfrm rot="11175434" flipH="1" flipV="1">
              <a:off x="148130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sp>
          <p:nvSpPr>
            <p:cNvPr id="62" name="Ellipse 98"/>
            <p:cNvSpPr/>
            <p:nvPr userDrawn="1"/>
          </p:nvSpPr>
          <p:spPr bwMode="auto">
            <a:xfrm rot="10424566" flipV="1">
              <a:off x="44059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grpSp>
      <p:grpSp>
        <p:nvGrpSpPr>
          <p:cNvPr id="57" name="Group 56"/>
          <p:cNvGrpSpPr/>
          <p:nvPr userDrawn="1"/>
        </p:nvGrpSpPr>
        <p:grpSpPr>
          <a:xfrm>
            <a:off x="5784175" y="3024112"/>
            <a:ext cx="2445425" cy="252488"/>
            <a:chOff x="440599" y="3024512"/>
            <a:chExt cx="2445425" cy="252488"/>
          </a:xfrm>
        </p:grpSpPr>
        <p:sp>
          <p:nvSpPr>
            <p:cNvPr id="58" name="Ellipse 98"/>
            <p:cNvSpPr/>
            <p:nvPr userDrawn="1"/>
          </p:nvSpPr>
          <p:spPr bwMode="auto">
            <a:xfrm rot="11175434" flipH="1" flipV="1">
              <a:off x="148130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sp>
          <p:nvSpPr>
            <p:cNvPr id="59" name="Ellipse 98"/>
            <p:cNvSpPr/>
            <p:nvPr userDrawn="1"/>
          </p:nvSpPr>
          <p:spPr bwMode="auto">
            <a:xfrm rot="10424566" flipV="1">
              <a:off x="44059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grpSp>
      <p:grpSp>
        <p:nvGrpSpPr>
          <p:cNvPr id="54" name="Group 53"/>
          <p:cNvGrpSpPr/>
          <p:nvPr userDrawn="1"/>
        </p:nvGrpSpPr>
        <p:grpSpPr>
          <a:xfrm>
            <a:off x="3193375" y="3024112"/>
            <a:ext cx="2445425" cy="252488"/>
            <a:chOff x="440599" y="3024512"/>
            <a:chExt cx="2445425" cy="252488"/>
          </a:xfrm>
        </p:grpSpPr>
        <p:sp>
          <p:nvSpPr>
            <p:cNvPr id="55" name="Ellipse 98"/>
            <p:cNvSpPr/>
            <p:nvPr userDrawn="1"/>
          </p:nvSpPr>
          <p:spPr bwMode="auto">
            <a:xfrm rot="11175434" flipH="1" flipV="1">
              <a:off x="148130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sp>
          <p:nvSpPr>
            <p:cNvPr id="56" name="Ellipse 98"/>
            <p:cNvSpPr/>
            <p:nvPr userDrawn="1"/>
          </p:nvSpPr>
          <p:spPr bwMode="auto">
            <a:xfrm rot="10424566" flipV="1">
              <a:off x="44059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grpSp>
      <p:grpSp>
        <p:nvGrpSpPr>
          <p:cNvPr id="3" name="Group 2"/>
          <p:cNvGrpSpPr/>
          <p:nvPr userDrawn="1"/>
        </p:nvGrpSpPr>
        <p:grpSpPr>
          <a:xfrm>
            <a:off x="440599" y="3024512"/>
            <a:ext cx="2445425" cy="252488"/>
            <a:chOff x="440599" y="3024512"/>
            <a:chExt cx="2445425" cy="252488"/>
          </a:xfrm>
        </p:grpSpPr>
        <p:sp>
          <p:nvSpPr>
            <p:cNvPr id="53" name="Ellipse 98"/>
            <p:cNvSpPr/>
            <p:nvPr userDrawn="1"/>
          </p:nvSpPr>
          <p:spPr bwMode="auto">
            <a:xfrm rot="11175434" flipH="1" flipV="1">
              <a:off x="148130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sp>
          <p:nvSpPr>
            <p:cNvPr id="24" name="Ellipse 98"/>
            <p:cNvSpPr/>
            <p:nvPr userDrawn="1"/>
          </p:nvSpPr>
          <p:spPr bwMode="auto">
            <a:xfrm rot="10424566" flipV="1">
              <a:off x="44059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grpSp>
      <p:sp>
        <p:nvSpPr>
          <p:cNvPr id="2" name="Title 1"/>
          <p:cNvSpPr>
            <a:spLocks noGrp="1"/>
          </p:cNvSpPr>
          <p:nvPr>
            <p:ph type="title"/>
          </p:nvPr>
        </p:nvSpPr>
        <p:spPr/>
        <p:txBody>
          <a:bodyPr/>
          <a:lstStyle/>
          <a:p>
            <a:r>
              <a:rPr lang="en-US" smtClean="0"/>
              <a:t>Click to edit Master title style</a:t>
            </a:r>
            <a:endParaRPr lang="en-JM"/>
          </a:p>
        </p:txBody>
      </p:sp>
      <p:sp>
        <p:nvSpPr>
          <p:cNvPr id="11" name="Text Placeholder 10"/>
          <p:cNvSpPr>
            <a:spLocks noGrp="1"/>
          </p:cNvSpPr>
          <p:nvPr>
            <p:ph type="body" sz="quarter" idx="14"/>
          </p:nvPr>
        </p:nvSpPr>
        <p:spPr>
          <a:xfrm>
            <a:off x="609600" y="3200400"/>
            <a:ext cx="2133600" cy="381000"/>
          </a:xfrm>
        </p:spPr>
        <p:txBody>
          <a:bodyPr>
            <a:normAutofit/>
          </a:bodyPr>
          <a:lstStyle>
            <a:lvl1pPr algn="ctr">
              <a:buNone/>
              <a:defRPr sz="1400" b="1">
                <a:solidFill>
                  <a:schemeClr val="tx1">
                    <a:lumMod val="75000"/>
                    <a:lumOff val="25000"/>
                  </a:schemeClr>
                </a:solidFill>
                <a:latin typeface="PT Sans Narrow" pitchFamily="34" charset="0"/>
              </a:defRPr>
            </a:lvl1pPr>
          </a:lstStyle>
          <a:p>
            <a:pPr lvl="0"/>
            <a:endParaRPr lang="en-JM" dirty="0"/>
          </a:p>
        </p:txBody>
      </p:sp>
      <p:sp>
        <p:nvSpPr>
          <p:cNvPr id="14" name="Text Placeholder 10"/>
          <p:cNvSpPr>
            <a:spLocks noGrp="1"/>
          </p:cNvSpPr>
          <p:nvPr>
            <p:ph type="body" sz="quarter" idx="16"/>
          </p:nvPr>
        </p:nvSpPr>
        <p:spPr>
          <a:xfrm>
            <a:off x="3276600" y="3200400"/>
            <a:ext cx="2133600" cy="381000"/>
          </a:xfrm>
        </p:spPr>
        <p:txBody>
          <a:bodyPr>
            <a:normAutofit/>
          </a:bodyPr>
          <a:lstStyle>
            <a:lvl1pPr algn="ctr">
              <a:buNone/>
              <a:defRPr sz="1400" b="1">
                <a:solidFill>
                  <a:schemeClr val="tx1">
                    <a:lumMod val="75000"/>
                    <a:lumOff val="25000"/>
                  </a:schemeClr>
                </a:solidFill>
                <a:latin typeface="PT Sans Narrow" pitchFamily="34" charset="0"/>
              </a:defRPr>
            </a:lvl1pPr>
          </a:lstStyle>
          <a:p>
            <a:pPr lvl="0"/>
            <a:endParaRPr lang="en-JM" dirty="0"/>
          </a:p>
        </p:txBody>
      </p:sp>
      <p:sp>
        <p:nvSpPr>
          <p:cNvPr id="17" name="Text Placeholder 10"/>
          <p:cNvSpPr>
            <a:spLocks noGrp="1"/>
          </p:cNvSpPr>
          <p:nvPr>
            <p:ph type="body" sz="quarter" idx="18"/>
          </p:nvPr>
        </p:nvSpPr>
        <p:spPr>
          <a:xfrm>
            <a:off x="5867400" y="3200400"/>
            <a:ext cx="2133600" cy="381000"/>
          </a:xfrm>
        </p:spPr>
        <p:txBody>
          <a:bodyPr>
            <a:normAutofit/>
          </a:bodyPr>
          <a:lstStyle>
            <a:lvl1pPr algn="ctr">
              <a:buNone/>
              <a:defRPr sz="1400" b="1">
                <a:solidFill>
                  <a:schemeClr val="tx1">
                    <a:lumMod val="75000"/>
                    <a:lumOff val="25000"/>
                  </a:schemeClr>
                </a:solidFill>
                <a:latin typeface="PT Sans Narrow" pitchFamily="34" charset="0"/>
              </a:defRPr>
            </a:lvl1pPr>
          </a:lstStyle>
          <a:p>
            <a:pPr lvl="0"/>
            <a:endParaRPr lang="en-JM" dirty="0"/>
          </a:p>
        </p:txBody>
      </p:sp>
      <p:sp>
        <p:nvSpPr>
          <p:cNvPr id="20" name="Text Placeholder 10"/>
          <p:cNvSpPr>
            <a:spLocks noGrp="1"/>
          </p:cNvSpPr>
          <p:nvPr>
            <p:ph type="body" sz="quarter" idx="20"/>
          </p:nvPr>
        </p:nvSpPr>
        <p:spPr>
          <a:xfrm>
            <a:off x="609600" y="5486400"/>
            <a:ext cx="2133600" cy="381000"/>
          </a:xfrm>
        </p:spPr>
        <p:txBody>
          <a:bodyPr>
            <a:normAutofit/>
          </a:bodyPr>
          <a:lstStyle>
            <a:lvl1pPr algn="ctr">
              <a:buNone/>
              <a:defRPr sz="1400" b="1">
                <a:solidFill>
                  <a:schemeClr val="tx1">
                    <a:lumMod val="75000"/>
                    <a:lumOff val="25000"/>
                  </a:schemeClr>
                </a:solidFill>
                <a:latin typeface="PT Sans Narrow" pitchFamily="34" charset="0"/>
              </a:defRPr>
            </a:lvl1pPr>
          </a:lstStyle>
          <a:p>
            <a:pPr lvl="0"/>
            <a:endParaRPr lang="en-JM" dirty="0"/>
          </a:p>
        </p:txBody>
      </p:sp>
      <p:sp>
        <p:nvSpPr>
          <p:cNvPr id="23" name="Text Placeholder 10"/>
          <p:cNvSpPr>
            <a:spLocks noGrp="1"/>
          </p:cNvSpPr>
          <p:nvPr>
            <p:ph type="body" sz="quarter" idx="22"/>
          </p:nvPr>
        </p:nvSpPr>
        <p:spPr>
          <a:xfrm>
            <a:off x="3276600" y="5486400"/>
            <a:ext cx="2133600" cy="381000"/>
          </a:xfrm>
        </p:spPr>
        <p:txBody>
          <a:bodyPr>
            <a:normAutofit/>
          </a:bodyPr>
          <a:lstStyle>
            <a:lvl1pPr algn="ctr">
              <a:buNone/>
              <a:defRPr sz="1400" b="1">
                <a:solidFill>
                  <a:schemeClr val="tx1">
                    <a:lumMod val="75000"/>
                    <a:lumOff val="25000"/>
                  </a:schemeClr>
                </a:solidFill>
                <a:latin typeface="PT Sans Narrow" pitchFamily="34" charset="0"/>
              </a:defRPr>
            </a:lvl1pPr>
          </a:lstStyle>
          <a:p>
            <a:pPr lvl="0"/>
            <a:endParaRPr lang="en-JM" dirty="0"/>
          </a:p>
        </p:txBody>
      </p:sp>
      <p:sp>
        <p:nvSpPr>
          <p:cNvPr id="26" name="Text Placeholder 10"/>
          <p:cNvSpPr>
            <a:spLocks noGrp="1"/>
          </p:cNvSpPr>
          <p:nvPr>
            <p:ph type="body" sz="quarter" idx="24"/>
          </p:nvPr>
        </p:nvSpPr>
        <p:spPr>
          <a:xfrm>
            <a:off x="5943600" y="5486400"/>
            <a:ext cx="2133600" cy="381000"/>
          </a:xfrm>
        </p:spPr>
        <p:txBody>
          <a:bodyPr>
            <a:normAutofit/>
          </a:bodyPr>
          <a:lstStyle>
            <a:lvl1pPr algn="ctr">
              <a:buNone/>
              <a:defRPr sz="1400" b="1">
                <a:solidFill>
                  <a:schemeClr val="tx1">
                    <a:lumMod val="75000"/>
                    <a:lumOff val="25000"/>
                  </a:schemeClr>
                </a:solidFill>
                <a:latin typeface="PT Sans Narrow" pitchFamily="34" charset="0"/>
              </a:defRPr>
            </a:lvl1pPr>
          </a:lstStyle>
          <a:p>
            <a:pPr lvl="0"/>
            <a:endParaRPr lang="en-JM" dirty="0"/>
          </a:p>
        </p:txBody>
      </p:sp>
      <p:sp>
        <p:nvSpPr>
          <p:cNvPr id="28" name="Picture Placeholder 18"/>
          <p:cNvSpPr>
            <a:spLocks noGrp="1" noChangeAspect="1"/>
          </p:cNvSpPr>
          <p:nvPr>
            <p:ph type="pic" sz="quarter" idx="13"/>
          </p:nvPr>
        </p:nvSpPr>
        <p:spPr>
          <a:xfrm>
            <a:off x="516799" y="1490473"/>
            <a:ext cx="2164202" cy="1633728"/>
          </a:xfrm>
          <a:ln w="57150" cap="sq">
            <a:solidFill>
              <a:schemeClr val="bg1"/>
            </a:solidFill>
            <a:miter lim="800000"/>
          </a:ln>
          <a:effectLst>
            <a:outerShdw blurRad="63500" sx="99000" sy="99000" algn="ctr" rotWithShape="0">
              <a:prstClr val="black">
                <a:alpha val="40000"/>
              </a:prstClr>
            </a:outerShdw>
          </a:effectLst>
        </p:spPr>
        <p:txBody>
          <a:bodyPr>
            <a:normAutofit/>
          </a:bodyPr>
          <a:lstStyle>
            <a:lvl1pPr marL="0" indent="0">
              <a:buFontTx/>
              <a:buNone/>
              <a:defRPr sz="1400">
                <a:solidFill>
                  <a:schemeClr val="tx1">
                    <a:lumMod val="75000"/>
                    <a:lumOff val="25000"/>
                  </a:schemeClr>
                </a:solidFill>
              </a:defRPr>
            </a:lvl1pPr>
          </a:lstStyle>
          <a:p>
            <a:endParaRPr lang="en-JM" dirty="0"/>
          </a:p>
        </p:txBody>
      </p:sp>
      <p:sp>
        <p:nvSpPr>
          <p:cNvPr id="30" name="Picture Placeholder 18"/>
          <p:cNvSpPr>
            <a:spLocks noGrp="1" noChangeAspect="1"/>
          </p:cNvSpPr>
          <p:nvPr>
            <p:ph type="pic" sz="quarter" idx="25"/>
          </p:nvPr>
        </p:nvSpPr>
        <p:spPr>
          <a:xfrm>
            <a:off x="3183799" y="1490473"/>
            <a:ext cx="2164202" cy="1633728"/>
          </a:xfrm>
          <a:ln w="57150" cap="sq">
            <a:solidFill>
              <a:schemeClr val="bg1"/>
            </a:solidFill>
            <a:miter lim="800000"/>
          </a:ln>
          <a:effectLst>
            <a:outerShdw blurRad="63500" sx="99000" sy="99000" algn="ctr" rotWithShape="0">
              <a:prstClr val="black">
                <a:alpha val="40000"/>
              </a:prstClr>
            </a:outerShdw>
          </a:effectLst>
        </p:spPr>
        <p:txBody>
          <a:bodyPr>
            <a:normAutofit/>
          </a:bodyPr>
          <a:lstStyle>
            <a:lvl1pPr marL="0" indent="0">
              <a:buFontTx/>
              <a:buNone/>
              <a:defRPr sz="1400">
                <a:solidFill>
                  <a:schemeClr val="tx1">
                    <a:lumMod val="75000"/>
                    <a:lumOff val="25000"/>
                  </a:schemeClr>
                </a:solidFill>
              </a:defRPr>
            </a:lvl1pPr>
          </a:lstStyle>
          <a:p>
            <a:endParaRPr lang="en-JM" dirty="0"/>
          </a:p>
        </p:txBody>
      </p:sp>
      <p:sp>
        <p:nvSpPr>
          <p:cNvPr id="32" name="Picture Placeholder 18"/>
          <p:cNvSpPr>
            <a:spLocks noGrp="1" noChangeAspect="1"/>
          </p:cNvSpPr>
          <p:nvPr>
            <p:ph type="pic" sz="quarter" idx="26"/>
          </p:nvPr>
        </p:nvSpPr>
        <p:spPr>
          <a:xfrm>
            <a:off x="5873649" y="1490473"/>
            <a:ext cx="2164202" cy="1633728"/>
          </a:xfrm>
          <a:ln w="57150" cap="sq">
            <a:solidFill>
              <a:schemeClr val="bg1"/>
            </a:solidFill>
            <a:miter lim="800000"/>
          </a:ln>
          <a:effectLst>
            <a:outerShdw blurRad="63500" sx="99000" sy="99000" algn="ctr" rotWithShape="0">
              <a:prstClr val="black">
                <a:alpha val="40000"/>
              </a:prstClr>
            </a:outerShdw>
          </a:effectLst>
        </p:spPr>
        <p:txBody>
          <a:bodyPr>
            <a:normAutofit/>
          </a:bodyPr>
          <a:lstStyle>
            <a:lvl1pPr marL="0" indent="0">
              <a:buFontTx/>
              <a:buNone/>
              <a:defRPr sz="1400">
                <a:solidFill>
                  <a:schemeClr val="tx1">
                    <a:lumMod val="75000"/>
                    <a:lumOff val="25000"/>
                  </a:schemeClr>
                </a:solidFill>
              </a:defRPr>
            </a:lvl1pPr>
          </a:lstStyle>
          <a:p>
            <a:endParaRPr lang="en-JM" dirty="0"/>
          </a:p>
        </p:txBody>
      </p:sp>
      <p:sp>
        <p:nvSpPr>
          <p:cNvPr id="34" name="Picture Placeholder 18"/>
          <p:cNvSpPr>
            <a:spLocks noGrp="1" noChangeAspect="1"/>
          </p:cNvSpPr>
          <p:nvPr>
            <p:ph type="pic" sz="quarter" idx="27"/>
          </p:nvPr>
        </p:nvSpPr>
        <p:spPr>
          <a:xfrm>
            <a:off x="576072" y="3776473"/>
            <a:ext cx="2164202" cy="1633728"/>
          </a:xfrm>
          <a:ln w="57150" cap="sq">
            <a:solidFill>
              <a:schemeClr val="bg1"/>
            </a:solidFill>
            <a:miter lim="800000"/>
          </a:ln>
          <a:effectLst>
            <a:outerShdw blurRad="63500" sx="99000" sy="99000" algn="ctr" rotWithShape="0">
              <a:prstClr val="black">
                <a:alpha val="40000"/>
              </a:prstClr>
            </a:outerShdw>
          </a:effectLst>
        </p:spPr>
        <p:txBody>
          <a:bodyPr>
            <a:normAutofit/>
          </a:bodyPr>
          <a:lstStyle>
            <a:lvl1pPr marL="0" indent="0">
              <a:buFontTx/>
              <a:buNone/>
              <a:defRPr sz="1400">
                <a:solidFill>
                  <a:schemeClr val="tx1">
                    <a:lumMod val="75000"/>
                    <a:lumOff val="25000"/>
                  </a:schemeClr>
                </a:solidFill>
              </a:defRPr>
            </a:lvl1pPr>
          </a:lstStyle>
          <a:p>
            <a:endParaRPr lang="en-JM" dirty="0"/>
          </a:p>
        </p:txBody>
      </p:sp>
      <p:sp>
        <p:nvSpPr>
          <p:cNvPr id="36" name="Picture Placeholder 18"/>
          <p:cNvSpPr>
            <a:spLocks noGrp="1" noChangeAspect="1"/>
          </p:cNvSpPr>
          <p:nvPr>
            <p:ph type="pic" sz="quarter" idx="28"/>
          </p:nvPr>
        </p:nvSpPr>
        <p:spPr>
          <a:xfrm>
            <a:off x="3243072" y="3776473"/>
            <a:ext cx="2164202" cy="1633728"/>
          </a:xfrm>
          <a:ln w="57150" cap="sq">
            <a:solidFill>
              <a:schemeClr val="bg1"/>
            </a:solidFill>
            <a:miter lim="800000"/>
          </a:ln>
          <a:effectLst>
            <a:outerShdw blurRad="63500" sx="99000" sy="99000" algn="ctr" rotWithShape="0">
              <a:prstClr val="black">
                <a:alpha val="40000"/>
              </a:prstClr>
            </a:outerShdw>
          </a:effectLst>
        </p:spPr>
        <p:txBody>
          <a:bodyPr>
            <a:normAutofit/>
          </a:bodyPr>
          <a:lstStyle>
            <a:lvl1pPr marL="0" indent="0">
              <a:buFontTx/>
              <a:buNone/>
              <a:defRPr sz="1400">
                <a:solidFill>
                  <a:schemeClr val="tx1">
                    <a:lumMod val="75000"/>
                    <a:lumOff val="25000"/>
                  </a:schemeClr>
                </a:solidFill>
              </a:defRPr>
            </a:lvl1pPr>
          </a:lstStyle>
          <a:p>
            <a:endParaRPr lang="en-JM" dirty="0"/>
          </a:p>
        </p:txBody>
      </p:sp>
      <p:sp>
        <p:nvSpPr>
          <p:cNvPr id="38" name="Picture Placeholder 18"/>
          <p:cNvSpPr>
            <a:spLocks noGrp="1" noChangeAspect="1"/>
          </p:cNvSpPr>
          <p:nvPr>
            <p:ph type="pic" sz="quarter" idx="29"/>
          </p:nvPr>
        </p:nvSpPr>
        <p:spPr>
          <a:xfrm>
            <a:off x="5873649" y="3776473"/>
            <a:ext cx="2164202" cy="1633728"/>
          </a:xfrm>
          <a:ln w="57150" cap="sq">
            <a:solidFill>
              <a:schemeClr val="bg1"/>
            </a:solidFill>
            <a:miter lim="800000"/>
          </a:ln>
          <a:effectLst>
            <a:outerShdw blurRad="63500" sx="99000" sy="99000" algn="ctr" rotWithShape="0">
              <a:prstClr val="black">
                <a:alpha val="40000"/>
              </a:prstClr>
            </a:outerShdw>
          </a:effectLst>
        </p:spPr>
        <p:txBody>
          <a:bodyPr>
            <a:normAutofit/>
          </a:bodyPr>
          <a:lstStyle>
            <a:lvl1pPr marL="0" indent="0">
              <a:buFontTx/>
              <a:buNone/>
              <a:defRPr sz="1400">
                <a:solidFill>
                  <a:schemeClr val="tx1">
                    <a:lumMod val="75000"/>
                    <a:lumOff val="25000"/>
                  </a:schemeClr>
                </a:solidFill>
              </a:defRPr>
            </a:lvl1pPr>
          </a:lstStyle>
          <a:p>
            <a:endParaRPr lang="en-JM" dirty="0"/>
          </a:p>
        </p:txBody>
      </p:sp>
      <p:sp>
        <p:nvSpPr>
          <p:cNvPr id="49" name="Date Placeholder 48"/>
          <p:cNvSpPr>
            <a:spLocks noGrp="1"/>
          </p:cNvSpPr>
          <p:nvPr>
            <p:ph type="dt" sz="half" idx="30"/>
          </p:nvPr>
        </p:nvSpPr>
        <p:spPr/>
        <p:txBody>
          <a:bodyPr/>
          <a:lstStyle/>
          <a:p>
            <a:endParaRPr lang="en-JM" dirty="0"/>
          </a:p>
        </p:txBody>
      </p:sp>
      <p:sp>
        <p:nvSpPr>
          <p:cNvPr id="50" name="Slide Number Placeholder 49"/>
          <p:cNvSpPr>
            <a:spLocks noGrp="1"/>
          </p:cNvSpPr>
          <p:nvPr>
            <p:ph type="sldNum" sz="quarter" idx="31"/>
          </p:nvPr>
        </p:nvSpPr>
        <p:spPr>
          <a:xfrm>
            <a:off x="8153400" y="0"/>
            <a:ext cx="585216" cy="365125"/>
          </a:xfrm>
        </p:spPr>
        <p:txBody>
          <a:bodyPr/>
          <a:lstStyle/>
          <a:p>
            <a:fld id="{F4CB855C-9A85-4234-A666-2CBBF771454B}" type="slidenum">
              <a:rPr lang="en-JM" smtClean="0"/>
              <a:pPr/>
              <a:t>‹#›</a:t>
            </a:fld>
            <a:endParaRPr lang="en-JM" dirty="0"/>
          </a:p>
        </p:txBody>
      </p:sp>
      <p:sp>
        <p:nvSpPr>
          <p:cNvPr id="51" name="Footer Placeholder 50"/>
          <p:cNvSpPr>
            <a:spLocks noGrp="1"/>
          </p:cNvSpPr>
          <p:nvPr>
            <p:ph type="ftr" sz="quarter" idx="32"/>
          </p:nvPr>
        </p:nvSpPr>
        <p:spPr/>
        <p:txBody>
          <a:bodyPr/>
          <a:lstStyle/>
          <a:p>
            <a:r>
              <a:rPr lang="en-JM" dirty="0" smtClean="0"/>
              <a:t>LOREM IPSUM DOLOREM COMPANY    Insert You Tagline Here</a:t>
            </a:r>
            <a:endParaRPr lang="en-JM" dirty="0"/>
          </a:p>
        </p:txBody>
      </p:sp>
    </p:spTree>
    <p:extLst>
      <p:ext uri="{BB962C8B-B14F-4D97-AF65-F5344CB8AC3E}">
        <p14:creationId xmlns:p14="http://schemas.microsoft.com/office/powerpoint/2010/main" val="24254979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Meet The Tea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JM"/>
          </a:p>
        </p:txBody>
      </p:sp>
      <p:sp>
        <p:nvSpPr>
          <p:cNvPr id="19" name="Picture Placeholder 18"/>
          <p:cNvSpPr>
            <a:spLocks noGrp="1" noChangeAspect="1"/>
          </p:cNvSpPr>
          <p:nvPr>
            <p:ph type="pic" sz="quarter" idx="13"/>
          </p:nvPr>
        </p:nvSpPr>
        <p:spPr>
          <a:xfrm>
            <a:off x="533400" y="1752600"/>
            <a:ext cx="1716018" cy="1295400"/>
          </a:xfrm>
          <a:ln w="38100" cap="sq">
            <a:solidFill>
              <a:schemeClr val="bg1"/>
            </a:solidFill>
            <a:miter lim="800000"/>
          </a:ln>
          <a:effectLst>
            <a:outerShdw blurRad="63500" algn="ctr" rotWithShape="0">
              <a:prstClr val="black">
                <a:alpha val="40000"/>
              </a:prstClr>
            </a:outerShdw>
          </a:effectLst>
        </p:spPr>
        <p:txBody>
          <a:bodyPr>
            <a:normAutofit/>
          </a:bodyPr>
          <a:lstStyle>
            <a:lvl1pPr marL="0" indent="0">
              <a:buFontTx/>
              <a:buNone/>
              <a:defRPr sz="1400"/>
            </a:lvl1pPr>
          </a:lstStyle>
          <a:p>
            <a:endParaRPr lang="en-JM" dirty="0"/>
          </a:p>
        </p:txBody>
      </p:sp>
      <p:sp>
        <p:nvSpPr>
          <p:cNvPr id="26" name="Picture Placeholder 18"/>
          <p:cNvSpPr>
            <a:spLocks noGrp="1" noChangeAspect="1"/>
          </p:cNvSpPr>
          <p:nvPr>
            <p:ph type="pic" sz="quarter" idx="16"/>
          </p:nvPr>
        </p:nvSpPr>
        <p:spPr>
          <a:xfrm>
            <a:off x="2667000" y="1752598"/>
            <a:ext cx="1716018" cy="1295400"/>
          </a:xfrm>
          <a:ln w="38100" cap="sq">
            <a:solidFill>
              <a:schemeClr val="bg1"/>
            </a:solidFill>
            <a:miter lim="800000"/>
          </a:ln>
          <a:effectLst>
            <a:outerShdw blurRad="63500" algn="ctr" rotWithShape="0">
              <a:prstClr val="black">
                <a:alpha val="40000"/>
              </a:prstClr>
            </a:outerShdw>
          </a:effectLst>
        </p:spPr>
        <p:txBody>
          <a:bodyPr>
            <a:normAutofit/>
          </a:bodyPr>
          <a:lstStyle>
            <a:lvl1pPr marL="0" indent="0">
              <a:buFontTx/>
              <a:buNone/>
              <a:defRPr sz="1400"/>
            </a:lvl1pPr>
          </a:lstStyle>
          <a:p>
            <a:endParaRPr lang="en-JM" dirty="0"/>
          </a:p>
        </p:txBody>
      </p:sp>
      <p:sp>
        <p:nvSpPr>
          <p:cNvPr id="28" name="Picture Placeholder 18"/>
          <p:cNvSpPr>
            <a:spLocks noGrp="1" noChangeAspect="1"/>
          </p:cNvSpPr>
          <p:nvPr>
            <p:ph type="pic" sz="quarter" idx="17"/>
          </p:nvPr>
        </p:nvSpPr>
        <p:spPr>
          <a:xfrm>
            <a:off x="4800600" y="1752598"/>
            <a:ext cx="1716018" cy="1295400"/>
          </a:xfrm>
          <a:ln w="38100" cap="sq">
            <a:solidFill>
              <a:schemeClr val="bg1"/>
            </a:solidFill>
            <a:miter lim="800000"/>
          </a:ln>
          <a:effectLst>
            <a:outerShdw blurRad="63500" algn="ctr" rotWithShape="0">
              <a:prstClr val="black">
                <a:alpha val="40000"/>
              </a:prstClr>
            </a:outerShdw>
          </a:effectLst>
        </p:spPr>
        <p:txBody>
          <a:bodyPr>
            <a:normAutofit/>
          </a:bodyPr>
          <a:lstStyle>
            <a:lvl1pPr marL="0" indent="0">
              <a:buFontTx/>
              <a:buNone/>
              <a:defRPr sz="1400"/>
            </a:lvl1pPr>
          </a:lstStyle>
          <a:p>
            <a:endParaRPr lang="en-JM" dirty="0"/>
          </a:p>
        </p:txBody>
      </p:sp>
      <p:sp>
        <p:nvSpPr>
          <p:cNvPr id="29" name="Date Placeholder 28"/>
          <p:cNvSpPr>
            <a:spLocks noGrp="1"/>
          </p:cNvSpPr>
          <p:nvPr>
            <p:ph type="dt" sz="half" idx="18"/>
          </p:nvPr>
        </p:nvSpPr>
        <p:spPr/>
        <p:txBody>
          <a:bodyPr/>
          <a:lstStyle/>
          <a:p>
            <a:endParaRPr lang="en-JM" dirty="0"/>
          </a:p>
        </p:txBody>
      </p:sp>
      <p:sp>
        <p:nvSpPr>
          <p:cNvPr id="30" name="Slide Number Placeholder 29"/>
          <p:cNvSpPr>
            <a:spLocks noGrp="1"/>
          </p:cNvSpPr>
          <p:nvPr>
            <p:ph type="sldNum" sz="quarter" idx="19"/>
          </p:nvPr>
        </p:nvSpPr>
        <p:spPr>
          <a:xfrm>
            <a:off x="8077200" y="0"/>
            <a:ext cx="585216" cy="365125"/>
          </a:xfrm>
        </p:spPr>
        <p:txBody>
          <a:bodyPr/>
          <a:lstStyle>
            <a:lvl1pPr algn="r">
              <a:defRPr/>
            </a:lvl1pPr>
          </a:lstStyle>
          <a:p>
            <a:fld id="{F4CB855C-9A85-4234-A666-2CBBF771454B}" type="slidenum">
              <a:rPr lang="en-JM" smtClean="0"/>
              <a:pPr/>
              <a:t>‹#›</a:t>
            </a:fld>
            <a:endParaRPr lang="en-JM" dirty="0"/>
          </a:p>
        </p:txBody>
      </p:sp>
      <p:sp>
        <p:nvSpPr>
          <p:cNvPr id="31" name="Footer Placeholder 30"/>
          <p:cNvSpPr>
            <a:spLocks noGrp="1"/>
          </p:cNvSpPr>
          <p:nvPr>
            <p:ph type="ftr" sz="quarter" idx="20"/>
          </p:nvPr>
        </p:nvSpPr>
        <p:spPr/>
        <p:txBody>
          <a:bodyPr/>
          <a:lstStyle/>
          <a:p>
            <a:r>
              <a:rPr lang="en-JM" dirty="0" smtClean="0"/>
              <a:t>LOREM IPSUM DOLOREM COMPANY    Insert You Tagline Here</a:t>
            </a:r>
            <a:endParaRPr lang="en-JM" dirty="0"/>
          </a:p>
        </p:txBody>
      </p:sp>
      <p:sp>
        <p:nvSpPr>
          <p:cNvPr id="13" name="Picture Placeholder 18"/>
          <p:cNvSpPr>
            <a:spLocks noGrp="1" noChangeAspect="1"/>
          </p:cNvSpPr>
          <p:nvPr>
            <p:ph type="pic" sz="quarter" idx="21"/>
          </p:nvPr>
        </p:nvSpPr>
        <p:spPr>
          <a:xfrm>
            <a:off x="6970782" y="1752598"/>
            <a:ext cx="1716018" cy="1295400"/>
          </a:xfrm>
          <a:ln w="38100" cap="sq">
            <a:solidFill>
              <a:schemeClr val="bg1"/>
            </a:solidFill>
            <a:miter lim="800000"/>
          </a:ln>
          <a:effectLst>
            <a:outerShdw blurRad="63500" algn="ctr" rotWithShape="0">
              <a:prstClr val="black">
                <a:alpha val="40000"/>
              </a:prstClr>
            </a:outerShdw>
          </a:effectLst>
        </p:spPr>
        <p:txBody>
          <a:bodyPr>
            <a:normAutofit/>
          </a:bodyPr>
          <a:lstStyle>
            <a:lvl1pPr marL="0" indent="0">
              <a:buFontTx/>
              <a:buNone/>
              <a:defRPr sz="1400"/>
            </a:lvl1pPr>
          </a:lstStyle>
          <a:p>
            <a:endParaRPr lang="en-JM" dirty="0"/>
          </a:p>
        </p:txBody>
      </p:sp>
      <p:sp>
        <p:nvSpPr>
          <p:cNvPr id="16" name="Rectangle 15"/>
          <p:cNvSpPr/>
          <p:nvPr userDrawn="1"/>
        </p:nvSpPr>
        <p:spPr>
          <a:xfrm>
            <a:off x="533400" y="3352800"/>
            <a:ext cx="45719"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sp>
        <p:nvSpPr>
          <p:cNvPr id="4" name="Text Placeholder 3"/>
          <p:cNvSpPr>
            <a:spLocks noGrp="1"/>
          </p:cNvSpPr>
          <p:nvPr>
            <p:ph type="body" sz="quarter" idx="22"/>
          </p:nvPr>
        </p:nvSpPr>
        <p:spPr>
          <a:xfrm>
            <a:off x="2582863" y="3947340"/>
            <a:ext cx="1744663" cy="1493838"/>
          </a:xfrm>
        </p:spPr>
        <p:txBody>
          <a:bodyPr>
            <a:noAutofit/>
          </a:bodyPr>
          <a:lstStyle>
            <a:lvl1pPr marL="0" indent="0">
              <a:spcBef>
                <a:spcPts val="0"/>
              </a:spcBef>
              <a:buFontTx/>
              <a:buNone/>
              <a:defRPr sz="1300"/>
            </a:lvl1pPr>
            <a:lvl2pPr>
              <a:defRPr sz="1800"/>
            </a:lvl2pPr>
            <a:lvl3pPr>
              <a:defRPr sz="1600"/>
            </a:lvl3pPr>
            <a:lvl4pPr>
              <a:defRPr sz="1400"/>
            </a:lvl4pPr>
            <a:lvl5pPr>
              <a:defRPr sz="1400"/>
            </a:lvl5pPr>
          </a:lstStyle>
          <a:p>
            <a:pPr lvl="0"/>
            <a:endParaRPr lang="en-JM" dirty="0"/>
          </a:p>
        </p:txBody>
      </p:sp>
      <p:sp>
        <p:nvSpPr>
          <p:cNvPr id="20" name="Text Placeholder 3"/>
          <p:cNvSpPr>
            <a:spLocks noGrp="1"/>
          </p:cNvSpPr>
          <p:nvPr>
            <p:ph type="body" sz="quarter" idx="23"/>
          </p:nvPr>
        </p:nvSpPr>
        <p:spPr>
          <a:xfrm>
            <a:off x="4716463" y="3962400"/>
            <a:ext cx="1744663" cy="1493838"/>
          </a:xfrm>
        </p:spPr>
        <p:txBody>
          <a:bodyPr>
            <a:noAutofit/>
          </a:bodyPr>
          <a:lstStyle>
            <a:lvl1pPr marL="0" indent="0">
              <a:spcBef>
                <a:spcPts val="0"/>
              </a:spcBef>
              <a:buFontTx/>
              <a:buNone/>
              <a:defRPr sz="1300"/>
            </a:lvl1pPr>
            <a:lvl2pPr>
              <a:defRPr sz="1800"/>
            </a:lvl2pPr>
            <a:lvl3pPr>
              <a:defRPr sz="1600"/>
            </a:lvl3pPr>
            <a:lvl4pPr>
              <a:defRPr sz="1400"/>
            </a:lvl4pPr>
            <a:lvl5pPr>
              <a:defRPr sz="1400"/>
            </a:lvl5pPr>
          </a:lstStyle>
          <a:p>
            <a:pPr lvl="0"/>
            <a:endParaRPr lang="en-JM" dirty="0"/>
          </a:p>
        </p:txBody>
      </p:sp>
      <p:sp>
        <p:nvSpPr>
          <p:cNvPr id="21" name="Text Placeholder 3"/>
          <p:cNvSpPr>
            <a:spLocks noGrp="1"/>
          </p:cNvSpPr>
          <p:nvPr>
            <p:ph type="body" sz="quarter" idx="24"/>
          </p:nvPr>
        </p:nvSpPr>
        <p:spPr>
          <a:xfrm>
            <a:off x="6865937" y="3962400"/>
            <a:ext cx="1744663" cy="1493838"/>
          </a:xfrm>
        </p:spPr>
        <p:txBody>
          <a:bodyPr>
            <a:noAutofit/>
          </a:bodyPr>
          <a:lstStyle>
            <a:lvl1pPr marL="0" indent="0">
              <a:spcBef>
                <a:spcPts val="0"/>
              </a:spcBef>
              <a:buFontTx/>
              <a:buNone/>
              <a:defRPr sz="1300"/>
            </a:lvl1pPr>
            <a:lvl2pPr>
              <a:defRPr sz="1800"/>
            </a:lvl2pPr>
            <a:lvl3pPr>
              <a:defRPr sz="1600"/>
            </a:lvl3pPr>
            <a:lvl4pPr>
              <a:defRPr sz="1400"/>
            </a:lvl4pPr>
            <a:lvl5pPr>
              <a:defRPr sz="1400"/>
            </a:lvl5pPr>
          </a:lstStyle>
          <a:p>
            <a:pPr lvl="0"/>
            <a:endParaRPr lang="en-JM" dirty="0"/>
          </a:p>
        </p:txBody>
      </p:sp>
      <p:sp>
        <p:nvSpPr>
          <p:cNvPr id="22" name="Text Placeholder 3"/>
          <p:cNvSpPr>
            <a:spLocks noGrp="1"/>
          </p:cNvSpPr>
          <p:nvPr>
            <p:ph type="body" sz="quarter" idx="25"/>
          </p:nvPr>
        </p:nvSpPr>
        <p:spPr>
          <a:xfrm>
            <a:off x="465137" y="3962400"/>
            <a:ext cx="1744663" cy="1493838"/>
          </a:xfrm>
        </p:spPr>
        <p:txBody>
          <a:bodyPr>
            <a:noAutofit/>
          </a:bodyPr>
          <a:lstStyle>
            <a:lvl1pPr marL="0" indent="0">
              <a:spcBef>
                <a:spcPts val="0"/>
              </a:spcBef>
              <a:buFontTx/>
              <a:buNone/>
              <a:defRPr sz="1300"/>
            </a:lvl1pPr>
            <a:lvl2pPr>
              <a:defRPr sz="1800"/>
            </a:lvl2pPr>
            <a:lvl3pPr>
              <a:defRPr sz="1600"/>
            </a:lvl3pPr>
            <a:lvl4pPr>
              <a:defRPr sz="1400"/>
            </a:lvl4pPr>
            <a:lvl5pPr>
              <a:defRPr sz="1400"/>
            </a:lvl5pPr>
          </a:lstStyle>
          <a:p>
            <a:pPr lvl="0"/>
            <a:endParaRPr lang="en-JM" dirty="0"/>
          </a:p>
        </p:txBody>
      </p:sp>
      <p:sp>
        <p:nvSpPr>
          <p:cNvPr id="7" name="Text Placeholder 6"/>
          <p:cNvSpPr>
            <a:spLocks noGrp="1"/>
          </p:cNvSpPr>
          <p:nvPr>
            <p:ph type="body" sz="quarter" idx="26"/>
          </p:nvPr>
        </p:nvSpPr>
        <p:spPr>
          <a:xfrm>
            <a:off x="579118" y="3306763"/>
            <a:ext cx="1554481" cy="503237"/>
          </a:xfrm>
        </p:spPr>
        <p:txBody>
          <a:bodyPr>
            <a:normAutofit/>
          </a:bodyPr>
          <a:lstStyle>
            <a:lvl1pPr marL="0" indent="0">
              <a:spcBef>
                <a:spcPts val="0"/>
              </a:spcBef>
              <a:buFontTx/>
              <a:buNone/>
              <a:defRPr sz="1400">
                <a:latin typeface="PT Sans Narrow" pitchFamily="34" charset="0"/>
              </a:defRPr>
            </a:lvl1pPr>
            <a:lvl2pPr>
              <a:defRPr>
                <a:latin typeface="PT Sans Narrow" pitchFamily="34" charset="0"/>
              </a:defRPr>
            </a:lvl2pPr>
            <a:lvl3pPr>
              <a:defRPr>
                <a:latin typeface="PT Sans Narrow" pitchFamily="34" charset="0"/>
              </a:defRPr>
            </a:lvl3pPr>
            <a:lvl4pPr>
              <a:defRPr>
                <a:latin typeface="PT Sans Narrow" pitchFamily="34" charset="0"/>
              </a:defRPr>
            </a:lvl4pPr>
            <a:lvl5pPr>
              <a:defRPr>
                <a:latin typeface="PT Sans Narrow" pitchFamily="34" charset="0"/>
              </a:defRPr>
            </a:lvl5pPr>
          </a:lstStyle>
          <a:p>
            <a:pPr lvl="0"/>
            <a:endParaRPr lang="en-JM" dirty="0"/>
          </a:p>
        </p:txBody>
      </p:sp>
      <p:sp>
        <p:nvSpPr>
          <p:cNvPr id="24" name="Rectangle 23"/>
          <p:cNvSpPr/>
          <p:nvPr userDrawn="1"/>
        </p:nvSpPr>
        <p:spPr>
          <a:xfrm>
            <a:off x="2667001" y="3352800"/>
            <a:ext cx="45719"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sp>
        <p:nvSpPr>
          <p:cNvPr id="32" name="Text Placeholder 6"/>
          <p:cNvSpPr>
            <a:spLocks noGrp="1"/>
          </p:cNvSpPr>
          <p:nvPr>
            <p:ph type="body" sz="quarter" idx="27"/>
          </p:nvPr>
        </p:nvSpPr>
        <p:spPr>
          <a:xfrm>
            <a:off x="2712719" y="3306763"/>
            <a:ext cx="1554481" cy="503237"/>
          </a:xfrm>
        </p:spPr>
        <p:txBody>
          <a:bodyPr>
            <a:normAutofit/>
          </a:bodyPr>
          <a:lstStyle>
            <a:lvl1pPr marL="0" indent="0">
              <a:spcBef>
                <a:spcPts val="0"/>
              </a:spcBef>
              <a:buFontTx/>
              <a:buNone/>
              <a:defRPr sz="1400">
                <a:latin typeface="PT Sans Narrow" pitchFamily="34" charset="0"/>
              </a:defRPr>
            </a:lvl1pPr>
            <a:lvl2pPr>
              <a:defRPr>
                <a:latin typeface="PT Sans Narrow" pitchFamily="34" charset="0"/>
              </a:defRPr>
            </a:lvl2pPr>
            <a:lvl3pPr>
              <a:defRPr>
                <a:latin typeface="PT Sans Narrow" pitchFamily="34" charset="0"/>
              </a:defRPr>
            </a:lvl3pPr>
            <a:lvl4pPr>
              <a:defRPr>
                <a:latin typeface="PT Sans Narrow" pitchFamily="34" charset="0"/>
              </a:defRPr>
            </a:lvl4pPr>
            <a:lvl5pPr>
              <a:defRPr>
                <a:latin typeface="PT Sans Narrow" pitchFamily="34" charset="0"/>
              </a:defRPr>
            </a:lvl5pPr>
          </a:lstStyle>
          <a:p>
            <a:pPr lvl="0"/>
            <a:endParaRPr lang="en-JM" dirty="0"/>
          </a:p>
        </p:txBody>
      </p:sp>
      <p:sp>
        <p:nvSpPr>
          <p:cNvPr id="33" name="Rectangle 32"/>
          <p:cNvSpPr/>
          <p:nvPr userDrawn="1"/>
        </p:nvSpPr>
        <p:spPr>
          <a:xfrm>
            <a:off x="4800600" y="3352800"/>
            <a:ext cx="45719"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sp>
        <p:nvSpPr>
          <p:cNvPr id="34" name="Text Placeholder 6"/>
          <p:cNvSpPr>
            <a:spLocks noGrp="1"/>
          </p:cNvSpPr>
          <p:nvPr>
            <p:ph type="body" sz="quarter" idx="28"/>
          </p:nvPr>
        </p:nvSpPr>
        <p:spPr>
          <a:xfrm>
            <a:off x="4846318" y="3306763"/>
            <a:ext cx="1554481" cy="503237"/>
          </a:xfrm>
        </p:spPr>
        <p:txBody>
          <a:bodyPr>
            <a:normAutofit/>
          </a:bodyPr>
          <a:lstStyle>
            <a:lvl1pPr marL="0" indent="0">
              <a:spcBef>
                <a:spcPts val="0"/>
              </a:spcBef>
              <a:buFontTx/>
              <a:buNone/>
              <a:defRPr sz="1400">
                <a:latin typeface="PT Sans Narrow" pitchFamily="34" charset="0"/>
              </a:defRPr>
            </a:lvl1pPr>
            <a:lvl2pPr>
              <a:defRPr>
                <a:latin typeface="PT Sans Narrow" pitchFamily="34" charset="0"/>
              </a:defRPr>
            </a:lvl2pPr>
            <a:lvl3pPr>
              <a:defRPr>
                <a:latin typeface="PT Sans Narrow" pitchFamily="34" charset="0"/>
              </a:defRPr>
            </a:lvl3pPr>
            <a:lvl4pPr>
              <a:defRPr>
                <a:latin typeface="PT Sans Narrow" pitchFamily="34" charset="0"/>
              </a:defRPr>
            </a:lvl4pPr>
            <a:lvl5pPr>
              <a:defRPr>
                <a:latin typeface="PT Sans Narrow" pitchFamily="34" charset="0"/>
              </a:defRPr>
            </a:lvl5pPr>
          </a:lstStyle>
          <a:p>
            <a:pPr lvl="0"/>
            <a:endParaRPr lang="en-JM" dirty="0"/>
          </a:p>
        </p:txBody>
      </p:sp>
      <p:sp>
        <p:nvSpPr>
          <p:cNvPr id="35" name="Rectangle 34"/>
          <p:cNvSpPr/>
          <p:nvPr userDrawn="1"/>
        </p:nvSpPr>
        <p:spPr>
          <a:xfrm>
            <a:off x="6942137" y="3352800"/>
            <a:ext cx="45719" cy="381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sp>
        <p:nvSpPr>
          <p:cNvPr id="36" name="Text Placeholder 6"/>
          <p:cNvSpPr>
            <a:spLocks noGrp="1"/>
          </p:cNvSpPr>
          <p:nvPr>
            <p:ph type="body" sz="quarter" idx="29"/>
          </p:nvPr>
        </p:nvSpPr>
        <p:spPr>
          <a:xfrm>
            <a:off x="6987855" y="3306763"/>
            <a:ext cx="1554481" cy="503237"/>
          </a:xfrm>
        </p:spPr>
        <p:txBody>
          <a:bodyPr>
            <a:normAutofit/>
          </a:bodyPr>
          <a:lstStyle>
            <a:lvl1pPr marL="0" indent="0">
              <a:spcBef>
                <a:spcPts val="0"/>
              </a:spcBef>
              <a:buFontTx/>
              <a:buNone/>
              <a:defRPr sz="1400">
                <a:latin typeface="PT Sans Narrow" pitchFamily="34" charset="0"/>
              </a:defRPr>
            </a:lvl1pPr>
            <a:lvl2pPr>
              <a:defRPr>
                <a:latin typeface="PT Sans Narrow" pitchFamily="34" charset="0"/>
              </a:defRPr>
            </a:lvl2pPr>
            <a:lvl3pPr>
              <a:defRPr>
                <a:latin typeface="PT Sans Narrow" pitchFamily="34" charset="0"/>
              </a:defRPr>
            </a:lvl3pPr>
            <a:lvl4pPr>
              <a:defRPr>
                <a:latin typeface="PT Sans Narrow" pitchFamily="34" charset="0"/>
              </a:defRPr>
            </a:lvl4pPr>
            <a:lvl5pPr>
              <a:defRPr>
                <a:latin typeface="PT Sans Narrow" pitchFamily="34" charset="0"/>
              </a:defRPr>
            </a:lvl5pPr>
          </a:lstStyle>
          <a:p>
            <a:pPr lvl="0"/>
            <a:endParaRPr lang="en-JM" dirty="0"/>
          </a:p>
        </p:txBody>
      </p:sp>
    </p:spTree>
    <p:extLst>
      <p:ext uri="{BB962C8B-B14F-4D97-AF65-F5344CB8AC3E}">
        <p14:creationId xmlns:p14="http://schemas.microsoft.com/office/powerpoint/2010/main" val="370278081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JM"/>
          </a:p>
        </p:txBody>
      </p:sp>
      <p:sp>
        <p:nvSpPr>
          <p:cNvPr id="7" name="Content Placeholder 6"/>
          <p:cNvSpPr>
            <a:spLocks noGrp="1"/>
          </p:cNvSpPr>
          <p:nvPr>
            <p:ph sz="quarter" idx="13"/>
          </p:nvPr>
        </p:nvSpPr>
        <p:spPr>
          <a:xfrm>
            <a:off x="1524000" y="1600200"/>
            <a:ext cx="6172200" cy="83820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12" name="Content Placeholder 6"/>
          <p:cNvSpPr>
            <a:spLocks noGrp="1"/>
          </p:cNvSpPr>
          <p:nvPr>
            <p:ph sz="quarter" idx="14"/>
          </p:nvPr>
        </p:nvSpPr>
        <p:spPr>
          <a:xfrm>
            <a:off x="1524000" y="2667000"/>
            <a:ext cx="6172200" cy="83820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13" name="Content Placeholder 6"/>
          <p:cNvSpPr>
            <a:spLocks noGrp="1"/>
          </p:cNvSpPr>
          <p:nvPr>
            <p:ph sz="quarter" idx="15"/>
          </p:nvPr>
        </p:nvSpPr>
        <p:spPr>
          <a:xfrm>
            <a:off x="1524000" y="3733800"/>
            <a:ext cx="6172200" cy="83820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14" name="Content Placeholder 6"/>
          <p:cNvSpPr>
            <a:spLocks noGrp="1"/>
          </p:cNvSpPr>
          <p:nvPr>
            <p:ph sz="quarter" idx="16"/>
          </p:nvPr>
        </p:nvSpPr>
        <p:spPr>
          <a:xfrm>
            <a:off x="1524000" y="4724400"/>
            <a:ext cx="6172200" cy="83820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34" name="Date Placeholder 33"/>
          <p:cNvSpPr>
            <a:spLocks noGrp="1"/>
          </p:cNvSpPr>
          <p:nvPr>
            <p:ph type="dt" sz="half" idx="17"/>
          </p:nvPr>
        </p:nvSpPr>
        <p:spPr/>
        <p:txBody>
          <a:bodyPr/>
          <a:lstStyle/>
          <a:p>
            <a:endParaRPr lang="en-JM" dirty="0"/>
          </a:p>
        </p:txBody>
      </p:sp>
      <p:sp>
        <p:nvSpPr>
          <p:cNvPr id="35" name="Slide Number Placeholder 34"/>
          <p:cNvSpPr>
            <a:spLocks noGrp="1"/>
          </p:cNvSpPr>
          <p:nvPr>
            <p:ph type="sldNum" sz="quarter" idx="18"/>
          </p:nvPr>
        </p:nvSpPr>
        <p:spPr/>
        <p:txBody>
          <a:bodyPr/>
          <a:lstStyle/>
          <a:p>
            <a:fld id="{F4CB855C-9A85-4234-A666-2CBBF771454B}" type="slidenum">
              <a:rPr lang="en-JM" smtClean="0"/>
              <a:pPr/>
              <a:t>‹#›</a:t>
            </a:fld>
            <a:endParaRPr lang="en-JM" dirty="0"/>
          </a:p>
        </p:txBody>
      </p:sp>
      <p:sp>
        <p:nvSpPr>
          <p:cNvPr id="36" name="Footer Placeholder 35"/>
          <p:cNvSpPr>
            <a:spLocks noGrp="1"/>
          </p:cNvSpPr>
          <p:nvPr>
            <p:ph type="ftr" sz="quarter" idx="19"/>
          </p:nvPr>
        </p:nvSpPr>
        <p:spPr/>
        <p:txBody>
          <a:bodyPr/>
          <a:lstStyle/>
          <a:p>
            <a:r>
              <a:rPr lang="en-JM" dirty="0" smtClean="0"/>
              <a:t>LOREM IPSUM DOLOREM COMPANY    Insert You Tagline Here</a:t>
            </a:r>
            <a:endParaRPr lang="en-JM" dirty="0"/>
          </a:p>
        </p:txBody>
      </p:sp>
    </p:spTree>
    <p:extLst>
      <p:ext uri="{BB962C8B-B14F-4D97-AF65-F5344CB8AC3E}">
        <p14:creationId xmlns:p14="http://schemas.microsoft.com/office/powerpoint/2010/main" val="31968787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Click to edit Master title style</a:t>
            </a:r>
            <a:endParaRPr lang="en-JM"/>
          </a:p>
        </p:txBody>
      </p:sp>
      <p:sp>
        <p:nvSpPr>
          <p:cNvPr id="18" name="Date Placeholder 17"/>
          <p:cNvSpPr>
            <a:spLocks noGrp="1"/>
          </p:cNvSpPr>
          <p:nvPr>
            <p:ph type="dt" sz="half" idx="10"/>
          </p:nvPr>
        </p:nvSpPr>
        <p:spPr/>
        <p:txBody>
          <a:bodyPr/>
          <a:lstStyle/>
          <a:p>
            <a:endParaRPr lang="en-JM" dirty="0"/>
          </a:p>
        </p:txBody>
      </p:sp>
      <p:sp>
        <p:nvSpPr>
          <p:cNvPr id="19" name="Slide Number Placeholder 18"/>
          <p:cNvSpPr>
            <a:spLocks noGrp="1"/>
          </p:cNvSpPr>
          <p:nvPr>
            <p:ph type="sldNum" sz="quarter" idx="11"/>
          </p:nvPr>
        </p:nvSpPr>
        <p:spPr/>
        <p:txBody>
          <a:bodyPr/>
          <a:lstStyle/>
          <a:p>
            <a:fld id="{F4CB855C-9A85-4234-A666-2CBBF771454B}" type="slidenum">
              <a:rPr lang="en-JM" smtClean="0"/>
              <a:pPr/>
              <a:t>‹#›</a:t>
            </a:fld>
            <a:endParaRPr lang="en-JM" dirty="0"/>
          </a:p>
        </p:txBody>
      </p:sp>
      <p:grpSp>
        <p:nvGrpSpPr>
          <p:cNvPr id="6" name="Group 5"/>
          <p:cNvGrpSpPr/>
          <p:nvPr userDrawn="1"/>
        </p:nvGrpSpPr>
        <p:grpSpPr>
          <a:xfrm>
            <a:off x="609600" y="6248400"/>
            <a:ext cx="1752600" cy="609600"/>
            <a:chOff x="1979712" y="2348880"/>
            <a:chExt cx="5544616" cy="1656184"/>
          </a:xfrm>
        </p:grpSpPr>
        <p:sp>
          <p:nvSpPr>
            <p:cNvPr id="7" name="Rectangle 6"/>
            <p:cNvSpPr/>
            <p:nvPr/>
          </p:nvSpPr>
          <p:spPr>
            <a:xfrm>
              <a:off x="1979712" y="2348880"/>
              <a:ext cx="5472608" cy="1656184"/>
            </a:xfrm>
            <a:prstGeom prst="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srgbClr val="CFCFCF"/>
                </a:solidFill>
                <a:effectLst/>
                <a:uLnTx/>
                <a:uFillTx/>
                <a:latin typeface="Calibri"/>
                <a:ea typeface="+mn-ea"/>
                <a:cs typeface="+mn-cs"/>
              </a:endParaRPr>
            </a:p>
          </p:txBody>
        </p:sp>
        <p:sp>
          <p:nvSpPr>
            <p:cNvPr id="8" name="TextBox 7"/>
            <p:cNvSpPr txBox="1"/>
            <p:nvPr/>
          </p:nvSpPr>
          <p:spPr>
            <a:xfrm>
              <a:off x="2051719" y="2794283"/>
              <a:ext cx="5472609" cy="59199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E" sz="1800" b="1" i="0" u="none" strike="noStrike" kern="0" cap="none" spc="60" normalizeH="0" baseline="0" noProof="0" dirty="0" smtClean="0">
                  <a:ln>
                    <a:noFill/>
                  </a:ln>
                  <a:solidFill>
                    <a:sysClr val="window" lastClr="FFFFFF"/>
                  </a:solidFill>
                  <a:effectLst/>
                  <a:uLnTx/>
                  <a:uFillTx/>
                  <a:latin typeface="Meiryo UI" pitchFamily="34" charset="-128"/>
                  <a:ea typeface="Meiryo UI" pitchFamily="34" charset="-128"/>
                  <a:cs typeface="Meiryo UI" pitchFamily="34" charset="-128"/>
                </a:rPr>
                <a:t>Panel Edge</a:t>
              </a:r>
              <a:endParaRPr kumimoji="0" lang="en-IE" sz="1800" b="1" i="0" u="none" strike="noStrike" kern="0" cap="none" spc="60" normalizeH="0" baseline="0" noProof="0" dirty="0">
                <a:ln>
                  <a:noFill/>
                </a:ln>
                <a:solidFill>
                  <a:sysClr val="window" lastClr="FFFFFF"/>
                </a:solidFill>
                <a:effectLst/>
                <a:uLnTx/>
                <a:uFillTx/>
                <a:latin typeface="Meiryo UI" pitchFamily="34" charset="-128"/>
                <a:ea typeface="Meiryo UI" pitchFamily="34" charset="-128"/>
                <a:cs typeface="Meiryo UI" pitchFamily="34" charset="-128"/>
              </a:endParaRPr>
            </a:p>
          </p:txBody>
        </p:sp>
        <p:cxnSp>
          <p:nvCxnSpPr>
            <p:cNvPr id="9" name="Straight Connector 8"/>
            <p:cNvCxnSpPr/>
            <p:nvPr/>
          </p:nvCxnSpPr>
          <p:spPr>
            <a:xfrm>
              <a:off x="1979712" y="2780928"/>
              <a:ext cx="5472608" cy="0"/>
            </a:xfrm>
            <a:prstGeom prst="line">
              <a:avLst/>
            </a:prstGeom>
            <a:noFill/>
            <a:ln w="38100" cap="flat" cmpd="sng" algn="ctr">
              <a:solidFill>
                <a:sysClr val="window" lastClr="FFFFFF"/>
              </a:solidFill>
              <a:prstDash val="solid"/>
            </a:ln>
            <a:effectLst/>
          </p:spPr>
        </p:cxnSp>
        <p:cxnSp>
          <p:nvCxnSpPr>
            <p:cNvPr id="10" name="Straight Connector 9"/>
            <p:cNvCxnSpPr/>
            <p:nvPr/>
          </p:nvCxnSpPr>
          <p:spPr>
            <a:xfrm>
              <a:off x="1979712" y="2564904"/>
              <a:ext cx="5472608" cy="0"/>
            </a:xfrm>
            <a:prstGeom prst="line">
              <a:avLst/>
            </a:prstGeom>
            <a:noFill/>
            <a:ln w="38100" cap="flat" cmpd="sng" algn="ctr">
              <a:solidFill>
                <a:sysClr val="window" lastClr="FFFFFF"/>
              </a:solidFill>
              <a:prstDash val="solid"/>
            </a:ln>
            <a:effectLst/>
          </p:spPr>
        </p:cxnSp>
      </p:grpSp>
    </p:spTree>
    <p:extLst>
      <p:ext uri="{BB962C8B-B14F-4D97-AF65-F5344CB8AC3E}">
        <p14:creationId xmlns:p14="http://schemas.microsoft.com/office/powerpoint/2010/main" val="33903806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5" name="Rectangle 4"/>
          <p:cNvSpPr/>
          <p:nvPr userDrawn="1"/>
        </p:nvSpPr>
        <p:spPr>
          <a:xfrm>
            <a:off x="0" y="0"/>
            <a:ext cx="9144000" cy="62484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sp>
        <p:nvSpPr>
          <p:cNvPr id="7" name="Text Placeholder 9"/>
          <p:cNvSpPr>
            <a:spLocks noGrp="1"/>
          </p:cNvSpPr>
          <p:nvPr>
            <p:ph type="body" sz="quarter" idx="13"/>
          </p:nvPr>
        </p:nvSpPr>
        <p:spPr>
          <a:xfrm>
            <a:off x="2590800" y="2667000"/>
            <a:ext cx="4876800" cy="762000"/>
          </a:xfrm>
        </p:spPr>
        <p:txBody>
          <a:bodyPr>
            <a:normAutofit/>
          </a:bodyPr>
          <a:lstStyle>
            <a:lvl1pPr>
              <a:buNone/>
              <a:defRPr sz="4400">
                <a:solidFill>
                  <a:schemeClr val="bg1"/>
                </a:solidFill>
                <a:latin typeface="PT Sans Narrow" pitchFamily="34" charset="0"/>
              </a:defRPr>
            </a:lvl1pPr>
          </a:lstStyle>
          <a:p>
            <a:pPr lvl="0"/>
            <a:endParaRPr lang="en-JM" dirty="0"/>
          </a:p>
        </p:txBody>
      </p:sp>
      <p:sp>
        <p:nvSpPr>
          <p:cNvPr id="8" name="Text Placeholder 9"/>
          <p:cNvSpPr>
            <a:spLocks noGrp="1"/>
          </p:cNvSpPr>
          <p:nvPr>
            <p:ph type="body" sz="quarter" idx="14"/>
          </p:nvPr>
        </p:nvSpPr>
        <p:spPr>
          <a:xfrm>
            <a:off x="2590800" y="3276600"/>
            <a:ext cx="4876800" cy="533400"/>
          </a:xfrm>
        </p:spPr>
        <p:txBody>
          <a:bodyPr>
            <a:normAutofit/>
          </a:bodyPr>
          <a:lstStyle>
            <a:lvl1pPr>
              <a:buNone/>
              <a:defRPr sz="2400">
                <a:solidFill>
                  <a:schemeClr val="bg1"/>
                </a:solidFill>
                <a:latin typeface="PT Sans Narrow" pitchFamily="34" charset="0"/>
              </a:defRPr>
            </a:lvl1pPr>
          </a:lstStyle>
          <a:p>
            <a:pPr lvl="0"/>
            <a:endParaRPr lang="en-JM" dirty="0"/>
          </a:p>
        </p:txBody>
      </p:sp>
      <p:sp>
        <p:nvSpPr>
          <p:cNvPr id="3" name="Content Placeholder 2"/>
          <p:cNvSpPr>
            <a:spLocks noGrp="1"/>
          </p:cNvSpPr>
          <p:nvPr>
            <p:ph sz="quarter" idx="15"/>
          </p:nvPr>
        </p:nvSpPr>
        <p:spPr>
          <a:xfrm>
            <a:off x="1295400" y="2667000"/>
            <a:ext cx="1143000" cy="1143000"/>
          </a:xfrm>
          <a:prstGeom prst="ellipse">
            <a:avLst/>
          </a:prstGeom>
          <a:solidFill>
            <a:srgbClr val="00B0F0"/>
          </a:solidFill>
        </p:spPr>
        <p:txBody>
          <a:bodyPr anchor="ctr"/>
          <a:lstStyle>
            <a:lvl1pPr marL="0" indent="0" algn="ctr">
              <a:buFontTx/>
              <a:buNone/>
              <a:defRPr>
                <a:latin typeface="PT Sans Narrow" pitchFamily="34" charset="0"/>
              </a:defRPr>
            </a:lvl1pPr>
          </a:lstStyle>
          <a:p>
            <a:pPr lvl="0"/>
            <a:endParaRPr lang="en-JM" dirty="0"/>
          </a:p>
        </p:txBody>
      </p:sp>
      <p:sp>
        <p:nvSpPr>
          <p:cNvPr id="9" name="Footer Placeholder 13"/>
          <p:cNvSpPr>
            <a:spLocks noGrp="1"/>
          </p:cNvSpPr>
          <p:nvPr>
            <p:ph type="ftr" sz="quarter" idx="3"/>
          </p:nvPr>
        </p:nvSpPr>
        <p:spPr>
          <a:xfrm>
            <a:off x="457200" y="6340475"/>
            <a:ext cx="2895600" cy="365125"/>
          </a:xfrm>
          <a:prstGeom prst="rect">
            <a:avLst/>
          </a:prstGeom>
        </p:spPr>
        <p:txBody>
          <a:bodyPr vert="horz" lIns="91440" tIns="45720" rIns="91440" bIns="45720" rtlCol="0" anchor="ctr"/>
          <a:lstStyle>
            <a:lvl1pPr algn="l">
              <a:defRPr sz="1400" b="1">
                <a:solidFill>
                  <a:schemeClr val="bg1">
                    <a:lumMod val="95000"/>
                  </a:schemeClr>
                </a:solidFill>
                <a:latin typeface="PT Sans Narrow" pitchFamily="34" charset="0"/>
              </a:defRPr>
            </a:lvl1pPr>
          </a:lstStyle>
          <a:p>
            <a:r>
              <a:rPr lang="en-JM" dirty="0" smtClean="0"/>
              <a:t>LOREM IPSUM DOLOREM COMPANY    Insert You Tagline Here</a:t>
            </a:r>
            <a:endParaRPr lang="en-JM" b="0" dirty="0"/>
          </a:p>
        </p:txBody>
      </p:sp>
    </p:spTree>
    <p:extLst>
      <p:ext uri="{BB962C8B-B14F-4D97-AF65-F5344CB8AC3E}">
        <p14:creationId xmlns:p14="http://schemas.microsoft.com/office/powerpoint/2010/main" val="4176014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JM"/>
          </a:p>
        </p:txBody>
      </p:sp>
      <p:sp>
        <p:nvSpPr>
          <p:cNvPr id="3" name="Content Placeholder 2"/>
          <p:cNvSpPr>
            <a:spLocks noGrp="1"/>
          </p:cNvSpPr>
          <p:nvPr>
            <p:ph sz="half" idx="1"/>
          </p:nvPr>
        </p:nvSpPr>
        <p:spPr>
          <a:xfrm>
            <a:off x="457200" y="1600201"/>
            <a:ext cx="4038600" cy="4190999"/>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a:p>
        </p:txBody>
      </p:sp>
      <p:sp>
        <p:nvSpPr>
          <p:cNvPr id="4" name="Content Placeholder 3"/>
          <p:cNvSpPr>
            <a:spLocks noGrp="1"/>
          </p:cNvSpPr>
          <p:nvPr>
            <p:ph sz="half" idx="2"/>
          </p:nvPr>
        </p:nvSpPr>
        <p:spPr>
          <a:xfrm>
            <a:off x="4648200" y="1600201"/>
            <a:ext cx="4038600" cy="4190999"/>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a:p>
        </p:txBody>
      </p:sp>
      <p:sp>
        <p:nvSpPr>
          <p:cNvPr id="5" name="Date Placeholder 4"/>
          <p:cNvSpPr>
            <a:spLocks noGrp="1"/>
          </p:cNvSpPr>
          <p:nvPr>
            <p:ph type="dt" sz="half" idx="10"/>
          </p:nvPr>
        </p:nvSpPr>
        <p:spPr/>
        <p:txBody>
          <a:bodyPr/>
          <a:lstStyle/>
          <a:p>
            <a:endParaRPr lang="en-JM" dirty="0"/>
          </a:p>
        </p:txBody>
      </p:sp>
      <p:sp>
        <p:nvSpPr>
          <p:cNvPr id="6" name="Footer Placeholder 5"/>
          <p:cNvSpPr>
            <a:spLocks noGrp="1"/>
          </p:cNvSpPr>
          <p:nvPr>
            <p:ph type="ftr" sz="quarter" idx="11"/>
          </p:nvPr>
        </p:nvSpPr>
        <p:spPr/>
        <p:txBody>
          <a:bodyPr/>
          <a:lstStyle/>
          <a:p>
            <a:r>
              <a:rPr lang="en-JM" dirty="0" smtClean="0"/>
              <a:t>Panel Edge</a:t>
            </a:r>
            <a:endParaRPr lang="en-JM" b="0" dirty="0"/>
          </a:p>
        </p:txBody>
      </p:sp>
      <p:sp>
        <p:nvSpPr>
          <p:cNvPr id="7" name="Slide Number Placeholder 6"/>
          <p:cNvSpPr>
            <a:spLocks noGrp="1"/>
          </p:cNvSpPr>
          <p:nvPr>
            <p:ph type="sldNum" sz="quarter" idx="12"/>
          </p:nvPr>
        </p:nvSpPr>
        <p:spPr/>
        <p:txBody>
          <a:bodyPr/>
          <a:lstStyle/>
          <a:p>
            <a:fld id="{F4CB855C-9A85-4234-A666-2CBBF771454B}" type="slidenum">
              <a:rPr lang="en-JM" smtClean="0"/>
              <a:pPr/>
              <a:t>‹#›</a:t>
            </a:fld>
            <a:endParaRPr lang="en-JM"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mething About 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JM" dirty="0"/>
          </a:p>
        </p:txBody>
      </p:sp>
      <p:sp>
        <p:nvSpPr>
          <p:cNvPr id="3" name="Content Placeholder 2"/>
          <p:cNvSpPr>
            <a:spLocks noGrp="1"/>
          </p:cNvSpPr>
          <p:nvPr>
            <p:ph sz="half" idx="1"/>
          </p:nvPr>
        </p:nvSpPr>
        <p:spPr>
          <a:xfrm>
            <a:off x="457200" y="2362201"/>
            <a:ext cx="3276600" cy="533399"/>
          </a:xfrm>
        </p:spPr>
        <p:txBody>
          <a:bodyPr>
            <a:normAutofit/>
          </a:bodyPr>
          <a:lstStyle>
            <a:lvl1pPr>
              <a:buNone/>
              <a:defRPr sz="1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endParaRPr lang="en-JM" dirty="0"/>
          </a:p>
        </p:txBody>
      </p:sp>
      <p:sp>
        <p:nvSpPr>
          <p:cNvPr id="4" name="Content Placeholder 3"/>
          <p:cNvSpPr>
            <a:spLocks noGrp="1"/>
          </p:cNvSpPr>
          <p:nvPr>
            <p:ph sz="half" idx="2"/>
          </p:nvPr>
        </p:nvSpPr>
        <p:spPr>
          <a:xfrm>
            <a:off x="4191000" y="2362201"/>
            <a:ext cx="4114800" cy="3276600"/>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a:p>
        </p:txBody>
      </p:sp>
      <p:sp>
        <p:nvSpPr>
          <p:cNvPr id="9" name="Content Placeholder 8"/>
          <p:cNvSpPr>
            <a:spLocks noGrp="1"/>
          </p:cNvSpPr>
          <p:nvPr>
            <p:ph sz="quarter" idx="13"/>
          </p:nvPr>
        </p:nvSpPr>
        <p:spPr>
          <a:xfrm>
            <a:off x="457200" y="1219200"/>
            <a:ext cx="8001000" cy="685800"/>
          </a:xfrm>
        </p:spPr>
        <p:txBody>
          <a:bodyPr>
            <a:noAutofit/>
          </a:bodyPr>
          <a:lstStyle>
            <a:lvl1pPr>
              <a:buNone/>
              <a:defRPr sz="1600"/>
            </a:lvl1pPr>
            <a:lvl2pPr>
              <a:defRPr sz="1600"/>
            </a:lvl2pPr>
            <a:lvl3pPr>
              <a:defRPr sz="1600"/>
            </a:lvl3pPr>
            <a:lvl4pPr>
              <a:defRPr sz="1600"/>
            </a:lvl4pPr>
            <a:lvl5pPr algn="l">
              <a:buNone/>
              <a:defRPr sz="1600"/>
            </a:lvl5pPr>
          </a:lstStyle>
          <a:p>
            <a:pPr lvl="0"/>
            <a:endParaRPr lang="en-JM" dirty="0"/>
          </a:p>
        </p:txBody>
      </p:sp>
      <p:sp>
        <p:nvSpPr>
          <p:cNvPr id="5" name="Date Placeholder 4"/>
          <p:cNvSpPr>
            <a:spLocks noGrp="1"/>
          </p:cNvSpPr>
          <p:nvPr>
            <p:ph type="dt" sz="half" idx="14"/>
          </p:nvPr>
        </p:nvSpPr>
        <p:spPr/>
        <p:txBody>
          <a:bodyPr/>
          <a:lstStyle/>
          <a:p>
            <a:endParaRPr lang="en-JM" dirty="0"/>
          </a:p>
        </p:txBody>
      </p:sp>
      <p:sp>
        <p:nvSpPr>
          <p:cNvPr id="6" name="Footer Placeholder 5"/>
          <p:cNvSpPr>
            <a:spLocks noGrp="1"/>
          </p:cNvSpPr>
          <p:nvPr>
            <p:ph type="ftr" sz="quarter" idx="15"/>
          </p:nvPr>
        </p:nvSpPr>
        <p:spPr/>
        <p:txBody>
          <a:bodyPr/>
          <a:lstStyle/>
          <a:p>
            <a:r>
              <a:rPr lang="en-JM" dirty="0" smtClean="0"/>
              <a:t>Panel Edge</a:t>
            </a:r>
            <a:endParaRPr lang="en-JM" b="0" dirty="0"/>
          </a:p>
        </p:txBody>
      </p:sp>
      <p:sp>
        <p:nvSpPr>
          <p:cNvPr id="7" name="Slide Number Placeholder 6"/>
          <p:cNvSpPr>
            <a:spLocks noGrp="1"/>
          </p:cNvSpPr>
          <p:nvPr>
            <p:ph type="sldNum" sz="quarter" idx="16"/>
          </p:nvPr>
        </p:nvSpPr>
        <p:spPr/>
        <p:txBody>
          <a:bodyPr/>
          <a:lstStyle/>
          <a:p>
            <a:fld id="{F4CB855C-9A85-4234-A666-2CBBF771454B}" type="slidenum">
              <a:rPr lang="en-JM" smtClean="0"/>
              <a:pPr/>
              <a:t>‹#›</a:t>
            </a:fld>
            <a:endParaRPr lang="en-JM"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mething About US (2)">
    <p:spTree>
      <p:nvGrpSpPr>
        <p:cNvPr id="1" name=""/>
        <p:cNvGrpSpPr/>
        <p:nvPr/>
      </p:nvGrpSpPr>
      <p:grpSpPr>
        <a:xfrm>
          <a:off x="0" y="0"/>
          <a:ext cx="0" cy="0"/>
          <a:chOff x="0" y="0"/>
          <a:chExt cx="0" cy="0"/>
        </a:xfrm>
      </p:grpSpPr>
      <p:sp>
        <p:nvSpPr>
          <p:cNvPr id="10" name="Ellipse 98"/>
          <p:cNvSpPr/>
          <p:nvPr userDrawn="1"/>
        </p:nvSpPr>
        <p:spPr bwMode="auto">
          <a:xfrm>
            <a:off x="685800" y="5334000"/>
            <a:ext cx="3733800" cy="304799"/>
          </a:xfrm>
          <a:prstGeom prst="ellipse">
            <a:avLst/>
          </a:prstGeom>
          <a:gradFill flip="none" rotWithShape="1">
            <a:gsLst>
              <a:gs pos="100000">
                <a:srgbClr val="FFFFFF">
                  <a:alpha val="0"/>
                </a:srgbClr>
              </a:gs>
              <a:gs pos="0">
                <a:schemeClr val="bg1">
                  <a:lumMod val="75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sp>
        <p:nvSpPr>
          <p:cNvPr id="2" name="Title 1"/>
          <p:cNvSpPr>
            <a:spLocks noGrp="1"/>
          </p:cNvSpPr>
          <p:nvPr>
            <p:ph type="title"/>
          </p:nvPr>
        </p:nvSpPr>
        <p:spPr/>
        <p:txBody>
          <a:bodyPr/>
          <a:lstStyle/>
          <a:p>
            <a:r>
              <a:rPr lang="en-US" smtClean="0"/>
              <a:t>Click to edit Master title style</a:t>
            </a:r>
            <a:endParaRPr lang="en-JM"/>
          </a:p>
        </p:txBody>
      </p:sp>
      <p:sp>
        <p:nvSpPr>
          <p:cNvPr id="4" name="Content Placeholder 3"/>
          <p:cNvSpPr>
            <a:spLocks noGrp="1"/>
          </p:cNvSpPr>
          <p:nvPr>
            <p:ph sz="half" idx="2"/>
          </p:nvPr>
        </p:nvSpPr>
        <p:spPr>
          <a:xfrm>
            <a:off x="4800600" y="2667000"/>
            <a:ext cx="3886200" cy="2667000"/>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9" name="Content Placeholder 8"/>
          <p:cNvSpPr>
            <a:spLocks noGrp="1"/>
          </p:cNvSpPr>
          <p:nvPr>
            <p:ph sz="quarter" idx="13"/>
          </p:nvPr>
        </p:nvSpPr>
        <p:spPr>
          <a:xfrm>
            <a:off x="457200" y="1219200"/>
            <a:ext cx="8001000" cy="685800"/>
          </a:xfrm>
        </p:spPr>
        <p:txBody>
          <a:bodyPr>
            <a:noAutofit/>
          </a:bodyPr>
          <a:lstStyle>
            <a:lvl1pPr>
              <a:buNone/>
              <a:defRPr sz="1600"/>
            </a:lvl1pPr>
            <a:lvl2pPr>
              <a:defRPr sz="1600"/>
            </a:lvl2pPr>
            <a:lvl3pPr>
              <a:defRPr sz="1600"/>
            </a:lvl3pPr>
            <a:lvl4pPr>
              <a:defRPr sz="1600"/>
            </a:lvl4pPr>
            <a:lvl5pPr algn="l">
              <a:buNone/>
              <a:defRPr sz="1600"/>
            </a:lvl5pPr>
          </a:lstStyle>
          <a:p>
            <a:pPr lvl="0"/>
            <a:endParaRPr lang="en-JM" dirty="0"/>
          </a:p>
        </p:txBody>
      </p:sp>
      <p:sp>
        <p:nvSpPr>
          <p:cNvPr id="11" name="Picture Placeholder 10"/>
          <p:cNvSpPr>
            <a:spLocks noGrp="1"/>
          </p:cNvSpPr>
          <p:nvPr>
            <p:ph type="pic" sz="quarter" idx="14"/>
          </p:nvPr>
        </p:nvSpPr>
        <p:spPr>
          <a:xfrm>
            <a:off x="609600" y="2514600"/>
            <a:ext cx="3886200" cy="2914650"/>
          </a:xfrm>
          <a:ln w="57150" cap="sq">
            <a:solidFill>
              <a:schemeClr val="bg1"/>
            </a:solidFill>
            <a:miter lim="800000"/>
          </a:ln>
          <a:effectLst>
            <a:outerShdw blurRad="63500" algn="ctr" rotWithShape="0">
              <a:prstClr val="black">
                <a:alpha val="40000"/>
              </a:prstClr>
            </a:outerShdw>
          </a:effectLst>
        </p:spPr>
        <p:txBody>
          <a:bodyPr>
            <a:normAutofit/>
          </a:bodyPr>
          <a:lstStyle>
            <a:lvl1pPr marL="0" indent="0">
              <a:buFontTx/>
              <a:buNone/>
              <a:defRPr sz="2000"/>
            </a:lvl1pPr>
          </a:lstStyle>
          <a:p>
            <a:endParaRPr lang="en-JM" dirty="0"/>
          </a:p>
        </p:txBody>
      </p:sp>
      <p:sp>
        <p:nvSpPr>
          <p:cNvPr id="30" name="Date Placeholder 29"/>
          <p:cNvSpPr>
            <a:spLocks noGrp="1"/>
          </p:cNvSpPr>
          <p:nvPr>
            <p:ph type="dt" sz="half" idx="15"/>
          </p:nvPr>
        </p:nvSpPr>
        <p:spPr/>
        <p:txBody>
          <a:bodyPr/>
          <a:lstStyle/>
          <a:p>
            <a:endParaRPr lang="en-JM" dirty="0"/>
          </a:p>
        </p:txBody>
      </p:sp>
      <p:sp>
        <p:nvSpPr>
          <p:cNvPr id="31" name="Slide Number Placeholder 30"/>
          <p:cNvSpPr>
            <a:spLocks noGrp="1"/>
          </p:cNvSpPr>
          <p:nvPr>
            <p:ph type="sldNum" sz="quarter" idx="16"/>
          </p:nvPr>
        </p:nvSpPr>
        <p:spPr/>
        <p:txBody>
          <a:bodyPr/>
          <a:lstStyle/>
          <a:p>
            <a:fld id="{F4CB855C-9A85-4234-A666-2CBBF771454B}" type="slidenum">
              <a:rPr lang="en-JM" smtClean="0"/>
              <a:pPr/>
              <a:t>‹#›</a:t>
            </a:fld>
            <a:endParaRPr lang="en-JM" dirty="0"/>
          </a:p>
        </p:txBody>
      </p:sp>
      <p:sp>
        <p:nvSpPr>
          <p:cNvPr id="32" name="Footer Placeholder 31"/>
          <p:cNvSpPr>
            <a:spLocks noGrp="1"/>
          </p:cNvSpPr>
          <p:nvPr>
            <p:ph type="ftr" sz="quarter" idx="17"/>
          </p:nvPr>
        </p:nvSpPr>
        <p:spPr/>
        <p:txBody>
          <a:bodyPr/>
          <a:lstStyle/>
          <a:p>
            <a:r>
              <a:rPr lang="en-JM" dirty="0" smtClean="0"/>
              <a:t>LOREM IPSUM DOLOREM COMPANY    Insert You Tagline Here</a:t>
            </a:r>
            <a:endParaRPr lang="en-JM" dirty="0"/>
          </a:p>
        </p:txBody>
      </p:sp>
      <p:sp>
        <p:nvSpPr>
          <p:cNvPr id="14" name="Ellipse 98"/>
          <p:cNvSpPr/>
          <p:nvPr userDrawn="1"/>
        </p:nvSpPr>
        <p:spPr bwMode="auto">
          <a:xfrm>
            <a:off x="685800" y="5257800"/>
            <a:ext cx="3733800" cy="304799"/>
          </a:xfrm>
          <a:prstGeom prst="ellipse">
            <a:avLst/>
          </a:prstGeom>
          <a:gradFill flip="none" rotWithShape="1">
            <a:gsLst>
              <a:gs pos="100000">
                <a:srgbClr val="FFFFFF">
                  <a:alpha val="0"/>
                </a:srgbClr>
              </a:gs>
              <a:gs pos="0">
                <a:schemeClr val="bg1">
                  <a:lumMod val="75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ase Stud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JM"/>
          </a:p>
        </p:txBody>
      </p:sp>
      <p:sp>
        <p:nvSpPr>
          <p:cNvPr id="9" name="Content Placeholder 8"/>
          <p:cNvSpPr>
            <a:spLocks noGrp="1"/>
          </p:cNvSpPr>
          <p:nvPr>
            <p:ph sz="quarter" idx="13"/>
          </p:nvPr>
        </p:nvSpPr>
        <p:spPr>
          <a:xfrm>
            <a:off x="457200" y="1219200"/>
            <a:ext cx="8001000" cy="685800"/>
          </a:xfrm>
        </p:spPr>
        <p:txBody>
          <a:bodyPr>
            <a:noAutofit/>
          </a:bodyPr>
          <a:lstStyle>
            <a:lvl1pPr>
              <a:buNone/>
              <a:defRPr sz="1600"/>
            </a:lvl1pPr>
            <a:lvl2pPr>
              <a:defRPr sz="1600"/>
            </a:lvl2pPr>
            <a:lvl3pPr>
              <a:defRPr sz="1600"/>
            </a:lvl3pPr>
            <a:lvl4pPr>
              <a:defRPr sz="1600"/>
            </a:lvl4pPr>
            <a:lvl5pPr algn="l">
              <a:buNone/>
              <a:defRPr sz="1600"/>
            </a:lvl5pPr>
          </a:lstStyle>
          <a:p>
            <a:pPr lvl="0"/>
            <a:endParaRPr lang="en-JM" dirty="0"/>
          </a:p>
        </p:txBody>
      </p:sp>
      <p:sp>
        <p:nvSpPr>
          <p:cNvPr id="11" name="Picture Placeholder 10"/>
          <p:cNvSpPr>
            <a:spLocks noGrp="1"/>
          </p:cNvSpPr>
          <p:nvPr>
            <p:ph type="pic" sz="quarter" idx="14"/>
          </p:nvPr>
        </p:nvSpPr>
        <p:spPr>
          <a:xfrm>
            <a:off x="609598" y="2209800"/>
            <a:ext cx="4434840" cy="3246120"/>
          </a:xfrm>
          <a:ln w="57150" cap="sq">
            <a:solidFill>
              <a:schemeClr val="bg1"/>
            </a:solidFill>
            <a:miter lim="800000"/>
          </a:ln>
          <a:effectLst>
            <a:outerShdw blurRad="63500" sx="101000" sy="101000" algn="ctr" rotWithShape="0">
              <a:prstClr val="black">
                <a:alpha val="40000"/>
              </a:prstClr>
            </a:outerShdw>
          </a:effectLst>
        </p:spPr>
        <p:txBody>
          <a:bodyPr>
            <a:normAutofit/>
          </a:bodyPr>
          <a:lstStyle>
            <a:lvl1pPr marL="0" indent="0">
              <a:buFontTx/>
              <a:buNone/>
              <a:defRPr sz="2000"/>
            </a:lvl1pPr>
          </a:lstStyle>
          <a:p>
            <a:endParaRPr lang="en-JM" dirty="0"/>
          </a:p>
        </p:txBody>
      </p:sp>
      <p:sp>
        <p:nvSpPr>
          <p:cNvPr id="18" name="Content Placeholder 17"/>
          <p:cNvSpPr>
            <a:spLocks noGrp="1"/>
          </p:cNvSpPr>
          <p:nvPr>
            <p:ph sz="quarter" idx="15"/>
          </p:nvPr>
        </p:nvSpPr>
        <p:spPr>
          <a:xfrm>
            <a:off x="5410200" y="3276600"/>
            <a:ext cx="2362200" cy="144780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19" name="Content Placeholder 17"/>
          <p:cNvSpPr>
            <a:spLocks noGrp="1"/>
          </p:cNvSpPr>
          <p:nvPr>
            <p:ph sz="quarter" idx="16"/>
          </p:nvPr>
        </p:nvSpPr>
        <p:spPr>
          <a:xfrm>
            <a:off x="5410200" y="2362200"/>
            <a:ext cx="2362200" cy="68580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20" name="Content Placeholder 17"/>
          <p:cNvSpPr>
            <a:spLocks noGrp="1"/>
          </p:cNvSpPr>
          <p:nvPr>
            <p:ph sz="quarter" idx="17"/>
          </p:nvPr>
        </p:nvSpPr>
        <p:spPr>
          <a:xfrm>
            <a:off x="5410200" y="4876800"/>
            <a:ext cx="2362200" cy="53340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34" name="Date Placeholder 33"/>
          <p:cNvSpPr>
            <a:spLocks noGrp="1"/>
          </p:cNvSpPr>
          <p:nvPr>
            <p:ph type="dt" sz="half" idx="18"/>
          </p:nvPr>
        </p:nvSpPr>
        <p:spPr/>
        <p:txBody>
          <a:bodyPr/>
          <a:lstStyle/>
          <a:p>
            <a:endParaRPr lang="en-JM" dirty="0"/>
          </a:p>
        </p:txBody>
      </p:sp>
      <p:sp>
        <p:nvSpPr>
          <p:cNvPr id="35" name="Slide Number Placeholder 34"/>
          <p:cNvSpPr>
            <a:spLocks noGrp="1"/>
          </p:cNvSpPr>
          <p:nvPr>
            <p:ph type="sldNum" sz="quarter" idx="19"/>
          </p:nvPr>
        </p:nvSpPr>
        <p:spPr/>
        <p:txBody>
          <a:bodyPr/>
          <a:lstStyle/>
          <a:p>
            <a:fld id="{F4CB855C-9A85-4234-A666-2CBBF771454B}" type="slidenum">
              <a:rPr lang="en-JM" smtClean="0"/>
              <a:pPr/>
              <a:t>‹#›</a:t>
            </a:fld>
            <a:endParaRPr lang="en-JM" dirty="0"/>
          </a:p>
        </p:txBody>
      </p:sp>
      <p:sp>
        <p:nvSpPr>
          <p:cNvPr id="36" name="Footer Placeholder 35"/>
          <p:cNvSpPr>
            <a:spLocks noGrp="1"/>
          </p:cNvSpPr>
          <p:nvPr>
            <p:ph type="ftr" sz="quarter" idx="20"/>
          </p:nvPr>
        </p:nvSpPr>
        <p:spPr/>
        <p:txBody>
          <a:bodyPr/>
          <a:lstStyle/>
          <a:p>
            <a:r>
              <a:rPr lang="en-JM" dirty="0" smtClean="0"/>
              <a:t>LOREM IPSUM DOLOREM COMPANY    Insert You Tagline Here</a:t>
            </a:r>
            <a:endParaRPr lang="en-JM"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act Us">
    <p:spTree>
      <p:nvGrpSpPr>
        <p:cNvPr id="1" name=""/>
        <p:cNvGrpSpPr/>
        <p:nvPr/>
      </p:nvGrpSpPr>
      <p:grpSpPr>
        <a:xfrm>
          <a:off x="0" y="0"/>
          <a:ext cx="0" cy="0"/>
          <a:chOff x="0" y="0"/>
          <a:chExt cx="0" cy="0"/>
        </a:xfrm>
      </p:grpSpPr>
      <p:sp>
        <p:nvSpPr>
          <p:cNvPr id="10" name="Ellipse 98"/>
          <p:cNvSpPr/>
          <p:nvPr userDrawn="1"/>
        </p:nvSpPr>
        <p:spPr bwMode="auto">
          <a:xfrm flipV="1">
            <a:off x="457200" y="5303907"/>
            <a:ext cx="4495800" cy="341533"/>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Calibri" pitchFamily="-111" charset="0"/>
              <a:ea typeface="+mn-ea"/>
            </a:endParaRPr>
          </a:p>
        </p:txBody>
      </p:sp>
      <p:sp>
        <p:nvSpPr>
          <p:cNvPr id="2" name="Title 1"/>
          <p:cNvSpPr>
            <a:spLocks noGrp="1"/>
          </p:cNvSpPr>
          <p:nvPr>
            <p:ph type="title"/>
          </p:nvPr>
        </p:nvSpPr>
        <p:spPr/>
        <p:txBody>
          <a:bodyPr/>
          <a:lstStyle/>
          <a:p>
            <a:r>
              <a:rPr lang="en-US" smtClean="0"/>
              <a:t>Click to edit Master title style</a:t>
            </a:r>
            <a:endParaRPr lang="en-JM"/>
          </a:p>
        </p:txBody>
      </p:sp>
      <p:sp>
        <p:nvSpPr>
          <p:cNvPr id="9" name="Content Placeholder 8"/>
          <p:cNvSpPr>
            <a:spLocks noGrp="1"/>
          </p:cNvSpPr>
          <p:nvPr>
            <p:ph sz="quarter" idx="13"/>
          </p:nvPr>
        </p:nvSpPr>
        <p:spPr>
          <a:xfrm>
            <a:off x="457200" y="1219200"/>
            <a:ext cx="8001000" cy="685800"/>
          </a:xfrm>
        </p:spPr>
        <p:txBody>
          <a:bodyPr>
            <a:noAutofit/>
          </a:bodyPr>
          <a:lstStyle>
            <a:lvl1pPr>
              <a:spcBef>
                <a:spcPts val="0"/>
              </a:spcBef>
              <a:buNone/>
              <a:defRPr sz="1600"/>
            </a:lvl1pPr>
            <a:lvl2pPr>
              <a:defRPr sz="1600"/>
            </a:lvl2pPr>
            <a:lvl3pPr>
              <a:defRPr sz="1600"/>
            </a:lvl3pPr>
            <a:lvl4pPr>
              <a:defRPr sz="1600"/>
            </a:lvl4pPr>
            <a:lvl5pPr algn="l">
              <a:buNone/>
              <a:defRPr sz="1600"/>
            </a:lvl5pPr>
          </a:lstStyle>
          <a:p>
            <a:pPr lvl="0"/>
            <a:endParaRPr lang="en-JM" dirty="0"/>
          </a:p>
        </p:txBody>
      </p:sp>
      <p:sp>
        <p:nvSpPr>
          <p:cNvPr id="11" name="Picture Placeholder 10"/>
          <p:cNvSpPr>
            <a:spLocks noGrp="1"/>
          </p:cNvSpPr>
          <p:nvPr>
            <p:ph type="pic" sz="quarter" idx="14"/>
          </p:nvPr>
        </p:nvSpPr>
        <p:spPr>
          <a:xfrm>
            <a:off x="609598" y="2209800"/>
            <a:ext cx="4267202" cy="3246120"/>
          </a:xfrm>
          <a:ln w="57150" cap="sq">
            <a:solidFill>
              <a:schemeClr val="bg1"/>
            </a:solidFill>
            <a:miter lim="800000"/>
          </a:ln>
          <a:effectLst>
            <a:outerShdw blurRad="63500" sx="102000" sy="102000" algn="ctr" rotWithShape="0">
              <a:prstClr val="black">
                <a:alpha val="40000"/>
              </a:prstClr>
            </a:outerShdw>
          </a:effectLst>
        </p:spPr>
        <p:txBody>
          <a:bodyPr>
            <a:normAutofit/>
          </a:bodyPr>
          <a:lstStyle>
            <a:lvl1pPr marL="0" indent="0">
              <a:buFontTx/>
              <a:buNone/>
              <a:defRPr sz="2000"/>
            </a:lvl1pPr>
          </a:lstStyle>
          <a:p>
            <a:endParaRPr lang="en-JM" dirty="0"/>
          </a:p>
        </p:txBody>
      </p:sp>
      <p:sp>
        <p:nvSpPr>
          <p:cNvPr id="24" name="Date Placeholder 23"/>
          <p:cNvSpPr>
            <a:spLocks noGrp="1"/>
          </p:cNvSpPr>
          <p:nvPr>
            <p:ph type="dt" sz="half" idx="15"/>
          </p:nvPr>
        </p:nvSpPr>
        <p:spPr/>
        <p:txBody>
          <a:bodyPr/>
          <a:lstStyle/>
          <a:p>
            <a:endParaRPr lang="en-JM" dirty="0"/>
          </a:p>
        </p:txBody>
      </p:sp>
      <p:sp>
        <p:nvSpPr>
          <p:cNvPr id="25" name="Slide Number Placeholder 24"/>
          <p:cNvSpPr>
            <a:spLocks noGrp="1"/>
          </p:cNvSpPr>
          <p:nvPr>
            <p:ph type="sldNum" sz="quarter" idx="16"/>
          </p:nvPr>
        </p:nvSpPr>
        <p:spPr/>
        <p:txBody>
          <a:bodyPr/>
          <a:lstStyle/>
          <a:p>
            <a:fld id="{F4CB855C-9A85-4234-A666-2CBBF771454B}" type="slidenum">
              <a:rPr lang="en-JM" smtClean="0"/>
              <a:pPr/>
              <a:t>‹#›</a:t>
            </a:fld>
            <a:endParaRPr lang="en-JM" dirty="0"/>
          </a:p>
        </p:txBody>
      </p:sp>
      <p:sp>
        <p:nvSpPr>
          <p:cNvPr id="26" name="Footer Placeholder 25"/>
          <p:cNvSpPr>
            <a:spLocks noGrp="1"/>
          </p:cNvSpPr>
          <p:nvPr>
            <p:ph type="ftr" sz="quarter" idx="17"/>
          </p:nvPr>
        </p:nvSpPr>
        <p:spPr/>
        <p:txBody>
          <a:bodyPr/>
          <a:lstStyle/>
          <a:p>
            <a:r>
              <a:rPr lang="en-JM" dirty="0" smtClean="0"/>
              <a:t>LOREM IPSUM DOLOREM COMPANY    Insert You Tagline Here</a:t>
            </a:r>
            <a:endParaRPr lang="en-JM" dirty="0"/>
          </a:p>
        </p:txBody>
      </p:sp>
      <p:sp>
        <p:nvSpPr>
          <p:cNvPr id="4" name="Text Placeholder 3"/>
          <p:cNvSpPr>
            <a:spLocks noGrp="1"/>
          </p:cNvSpPr>
          <p:nvPr>
            <p:ph type="body" sz="quarter" idx="18"/>
          </p:nvPr>
        </p:nvSpPr>
        <p:spPr>
          <a:xfrm>
            <a:off x="5257800" y="2286000"/>
            <a:ext cx="3124200" cy="38100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
        <p:nvSpPr>
          <p:cNvPr id="13" name="Text Placeholder 3"/>
          <p:cNvSpPr>
            <a:spLocks noGrp="1"/>
          </p:cNvSpPr>
          <p:nvPr>
            <p:ph type="body" sz="quarter" idx="19"/>
          </p:nvPr>
        </p:nvSpPr>
        <p:spPr>
          <a:xfrm>
            <a:off x="5257800" y="2743200"/>
            <a:ext cx="3124200" cy="38100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
        <p:nvSpPr>
          <p:cNvPr id="14" name="Text Placeholder 3"/>
          <p:cNvSpPr>
            <a:spLocks noGrp="1"/>
          </p:cNvSpPr>
          <p:nvPr>
            <p:ph type="body" sz="quarter" idx="20"/>
          </p:nvPr>
        </p:nvSpPr>
        <p:spPr>
          <a:xfrm>
            <a:off x="5257800" y="3200400"/>
            <a:ext cx="3124200" cy="38100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
        <p:nvSpPr>
          <p:cNvPr id="15" name="Text Placeholder 3"/>
          <p:cNvSpPr>
            <a:spLocks noGrp="1"/>
          </p:cNvSpPr>
          <p:nvPr>
            <p:ph type="body" sz="quarter" idx="21"/>
          </p:nvPr>
        </p:nvSpPr>
        <p:spPr>
          <a:xfrm>
            <a:off x="5257800" y="3657600"/>
            <a:ext cx="3124200" cy="38100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
        <p:nvSpPr>
          <p:cNvPr id="16" name="Text Placeholder 3"/>
          <p:cNvSpPr>
            <a:spLocks noGrp="1"/>
          </p:cNvSpPr>
          <p:nvPr>
            <p:ph type="body" sz="quarter" idx="22"/>
          </p:nvPr>
        </p:nvSpPr>
        <p:spPr>
          <a:xfrm>
            <a:off x="5257800" y="4114800"/>
            <a:ext cx="3124200" cy="38100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
        <p:nvSpPr>
          <p:cNvPr id="17" name="Text Placeholder 3"/>
          <p:cNvSpPr>
            <a:spLocks noGrp="1"/>
          </p:cNvSpPr>
          <p:nvPr>
            <p:ph type="body" sz="quarter" idx="23"/>
          </p:nvPr>
        </p:nvSpPr>
        <p:spPr>
          <a:xfrm>
            <a:off x="5257800" y="4572000"/>
            <a:ext cx="3124200" cy="38100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
        <p:nvSpPr>
          <p:cNvPr id="18" name="Text Placeholder 3"/>
          <p:cNvSpPr>
            <a:spLocks noGrp="1"/>
          </p:cNvSpPr>
          <p:nvPr>
            <p:ph type="body" sz="quarter" idx="24"/>
          </p:nvPr>
        </p:nvSpPr>
        <p:spPr>
          <a:xfrm>
            <a:off x="5257800" y="5029200"/>
            <a:ext cx="3124200" cy="38100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JM"/>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1800" b="1">
                <a:solidFill>
                  <a:srgbClr val="00B0F0"/>
                </a:solidFill>
                <a:latin typeface="PT Sans Narrow"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692525"/>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sz="1800" b="1">
                <a:solidFill>
                  <a:srgbClr val="00B0F0"/>
                </a:solidFill>
                <a:latin typeface="PT Sans Narrow"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692525"/>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a:p>
        </p:txBody>
      </p:sp>
      <p:sp>
        <p:nvSpPr>
          <p:cNvPr id="22" name="Date Placeholder 21"/>
          <p:cNvSpPr>
            <a:spLocks noGrp="1"/>
          </p:cNvSpPr>
          <p:nvPr>
            <p:ph type="dt" sz="half" idx="10"/>
          </p:nvPr>
        </p:nvSpPr>
        <p:spPr/>
        <p:txBody>
          <a:bodyPr/>
          <a:lstStyle/>
          <a:p>
            <a:endParaRPr lang="en-JM" dirty="0"/>
          </a:p>
        </p:txBody>
      </p:sp>
      <p:sp>
        <p:nvSpPr>
          <p:cNvPr id="23" name="Slide Number Placeholder 22"/>
          <p:cNvSpPr>
            <a:spLocks noGrp="1"/>
          </p:cNvSpPr>
          <p:nvPr>
            <p:ph type="sldNum" sz="quarter" idx="11"/>
          </p:nvPr>
        </p:nvSpPr>
        <p:spPr/>
        <p:txBody>
          <a:bodyPr/>
          <a:lstStyle/>
          <a:p>
            <a:fld id="{F4CB855C-9A85-4234-A666-2CBBF771454B}" type="slidenum">
              <a:rPr lang="en-JM" smtClean="0"/>
              <a:pPr/>
              <a:t>‹#›</a:t>
            </a:fld>
            <a:endParaRPr lang="en-JM" dirty="0"/>
          </a:p>
        </p:txBody>
      </p:sp>
      <p:sp>
        <p:nvSpPr>
          <p:cNvPr id="24" name="Footer Placeholder 23"/>
          <p:cNvSpPr>
            <a:spLocks noGrp="1"/>
          </p:cNvSpPr>
          <p:nvPr>
            <p:ph type="ftr" sz="quarter" idx="12"/>
          </p:nvPr>
        </p:nvSpPr>
        <p:spPr/>
        <p:txBody>
          <a:bodyPr/>
          <a:lstStyle/>
          <a:p>
            <a:r>
              <a:rPr lang="en-JM" dirty="0" smtClean="0"/>
              <a:t>LOREM IPSUM DOLOREM COMPANY    Insert You Tagline Here</a:t>
            </a:r>
            <a:endParaRPr lang="en-JM"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p:cNvSpPr/>
          <p:nvPr userDrawn="1"/>
        </p:nvSpPr>
        <p:spPr>
          <a:xfrm>
            <a:off x="0" y="6246421"/>
            <a:ext cx="6705600" cy="61157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sp>
        <p:nvSpPr>
          <p:cNvPr id="11" name="Chord 10"/>
          <p:cNvSpPr>
            <a:spLocks noChangeAspect="1"/>
          </p:cNvSpPr>
          <p:nvPr userDrawn="1"/>
        </p:nvSpPr>
        <p:spPr>
          <a:xfrm rot="-4140000">
            <a:off x="8104424" y="-201168"/>
            <a:ext cx="611157" cy="611157"/>
          </a:xfrm>
          <a:prstGeom prst="chord">
            <a:avLst>
              <a:gd name="adj1" fmla="val 2850485"/>
              <a:gd name="adj2" fmla="val 1620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latin typeface="PT Sans Narrow" pitchFamily="34" charset="0"/>
            </a:endParaRPr>
          </a:p>
        </p:txBody>
      </p:sp>
      <p:sp>
        <p:nvSpPr>
          <p:cNvPr id="2" name="Title Placeholder 1"/>
          <p:cNvSpPr>
            <a:spLocks noGrp="1"/>
          </p:cNvSpPr>
          <p:nvPr>
            <p:ph type="title"/>
          </p:nvPr>
        </p:nvSpPr>
        <p:spPr>
          <a:xfrm>
            <a:off x="457200" y="274638"/>
            <a:ext cx="8229600" cy="715962"/>
          </a:xfrm>
          <a:prstGeom prst="rect">
            <a:avLst/>
          </a:prstGeom>
        </p:spPr>
        <p:txBody>
          <a:bodyPr vert="horz" lIns="91440" tIns="45720" rIns="91440" bIns="45720"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457200" y="13716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9" name="Date Placeholder 8"/>
          <p:cNvSpPr>
            <a:spLocks noGrp="1"/>
          </p:cNvSpPr>
          <p:nvPr>
            <p:ph type="dt" sz="half" idx="2"/>
          </p:nvPr>
        </p:nvSpPr>
        <p:spPr>
          <a:xfrm>
            <a:off x="6629400" y="624840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JM" dirty="0"/>
          </a:p>
        </p:txBody>
      </p:sp>
      <p:sp>
        <p:nvSpPr>
          <p:cNvPr id="16" name="Rectangle 15"/>
          <p:cNvSpPr/>
          <p:nvPr userDrawn="1"/>
        </p:nvSpPr>
        <p:spPr>
          <a:xfrm>
            <a:off x="5895975" y="6246421"/>
            <a:ext cx="3248025" cy="611579"/>
          </a:xfrm>
          <a:custGeom>
            <a:avLst/>
            <a:gdLst>
              <a:gd name="connsiteX0" fmla="*/ 0 w 3248025"/>
              <a:gd name="connsiteY0" fmla="*/ 0 h 685800"/>
              <a:gd name="connsiteX1" fmla="*/ 3248025 w 3248025"/>
              <a:gd name="connsiteY1" fmla="*/ 0 h 685800"/>
              <a:gd name="connsiteX2" fmla="*/ 3248025 w 3248025"/>
              <a:gd name="connsiteY2" fmla="*/ 685800 h 685800"/>
              <a:gd name="connsiteX3" fmla="*/ 0 w 3248025"/>
              <a:gd name="connsiteY3" fmla="*/ 685800 h 685800"/>
              <a:gd name="connsiteX4" fmla="*/ 0 w 3248025"/>
              <a:gd name="connsiteY4" fmla="*/ 0 h 685800"/>
              <a:gd name="connsiteX0" fmla="*/ 752475 w 3248025"/>
              <a:gd name="connsiteY0" fmla="*/ 0 h 685800"/>
              <a:gd name="connsiteX1" fmla="*/ 3248025 w 3248025"/>
              <a:gd name="connsiteY1" fmla="*/ 0 h 685800"/>
              <a:gd name="connsiteX2" fmla="*/ 3248025 w 3248025"/>
              <a:gd name="connsiteY2" fmla="*/ 685800 h 685800"/>
              <a:gd name="connsiteX3" fmla="*/ 0 w 3248025"/>
              <a:gd name="connsiteY3" fmla="*/ 685800 h 685800"/>
              <a:gd name="connsiteX4" fmla="*/ 752475 w 3248025"/>
              <a:gd name="connsiteY4" fmla="*/ 0 h 68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8025" h="685800">
                <a:moveTo>
                  <a:pt x="752475" y="0"/>
                </a:moveTo>
                <a:lnTo>
                  <a:pt x="3248025" y="0"/>
                </a:lnTo>
                <a:lnTo>
                  <a:pt x="3248025" y="685800"/>
                </a:lnTo>
                <a:lnTo>
                  <a:pt x="0" y="685800"/>
                </a:lnTo>
                <a:lnTo>
                  <a:pt x="752475" y="0"/>
                </a:lnTo>
                <a:close/>
              </a:path>
            </a:pathLst>
          </a:custGeom>
          <a:gradFill flip="none" rotWithShape="1">
            <a:gsLst>
              <a:gs pos="0">
                <a:schemeClr val="tx1">
                  <a:lumMod val="85000"/>
                  <a:lumOff val="15000"/>
                </a:schemeClr>
              </a:gs>
              <a:gs pos="50000">
                <a:schemeClr val="tx1">
                  <a:lumMod val="75000"/>
                  <a:lumOff val="25000"/>
                </a:schemeClr>
              </a:gs>
              <a:gs pos="100000">
                <a:schemeClr val="tx1">
                  <a:lumMod val="65000"/>
                  <a:lumOff val="3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sp>
        <p:nvSpPr>
          <p:cNvPr id="6" name="Slide Number Placeholder 5"/>
          <p:cNvSpPr>
            <a:spLocks noGrp="1"/>
          </p:cNvSpPr>
          <p:nvPr>
            <p:ph type="sldNum" sz="quarter" idx="4"/>
          </p:nvPr>
        </p:nvSpPr>
        <p:spPr>
          <a:xfrm>
            <a:off x="8117394" y="0"/>
            <a:ext cx="585216" cy="365125"/>
          </a:xfrm>
          <a:prstGeom prst="rect">
            <a:avLst/>
          </a:prstGeom>
        </p:spPr>
        <p:txBody>
          <a:bodyPr vert="horz" lIns="91440" tIns="45720" rIns="91440" bIns="45720" rtlCol="0" anchor="ctr"/>
          <a:lstStyle>
            <a:lvl1pPr algn="ctr">
              <a:defRPr sz="1800" b="1">
                <a:solidFill>
                  <a:schemeClr val="bg1"/>
                </a:solidFill>
              </a:defRPr>
            </a:lvl1pPr>
          </a:lstStyle>
          <a:p>
            <a:fld id="{F4CB855C-9A85-4234-A666-2CBBF771454B}" type="slidenum">
              <a:rPr lang="en-JM" smtClean="0"/>
              <a:pPr/>
              <a:t>‹#›</a:t>
            </a:fld>
            <a:endParaRPr lang="en-JM" dirty="0"/>
          </a:p>
        </p:txBody>
      </p:sp>
      <p:sp>
        <p:nvSpPr>
          <p:cNvPr id="14" name="Footer Placeholder 13"/>
          <p:cNvSpPr>
            <a:spLocks noGrp="1"/>
          </p:cNvSpPr>
          <p:nvPr>
            <p:ph type="ftr" sz="quarter" idx="3"/>
          </p:nvPr>
        </p:nvSpPr>
        <p:spPr>
          <a:xfrm>
            <a:off x="457200" y="6340475"/>
            <a:ext cx="2895600" cy="365125"/>
          </a:xfrm>
          <a:prstGeom prst="rect">
            <a:avLst/>
          </a:prstGeom>
        </p:spPr>
        <p:txBody>
          <a:bodyPr vert="horz" lIns="91440" tIns="45720" rIns="91440" bIns="45720" rtlCol="0" anchor="ctr"/>
          <a:lstStyle>
            <a:lvl1pPr algn="l">
              <a:defRPr sz="1400" b="1">
                <a:solidFill>
                  <a:schemeClr val="bg1">
                    <a:lumMod val="95000"/>
                  </a:schemeClr>
                </a:solidFill>
                <a:latin typeface="PT Sans Narrow" pitchFamily="34" charset="0"/>
              </a:defRPr>
            </a:lvl1pPr>
          </a:lstStyle>
          <a:p>
            <a:r>
              <a:rPr lang="en-JM" dirty="0" smtClean="0"/>
              <a:t>Panel Edge</a:t>
            </a:r>
            <a:endParaRPr lang="en-JM" b="0" dirty="0"/>
          </a:p>
        </p:txBody>
      </p:sp>
      <p:grpSp>
        <p:nvGrpSpPr>
          <p:cNvPr id="20" name="Group 19"/>
          <p:cNvGrpSpPr/>
          <p:nvPr userDrawn="1"/>
        </p:nvGrpSpPr>
        <p:grpSpPr>
          <a:xfrm>
            <a:off x="548640" y="914400"/>
            <a:ext cx="8046720" cy="9144"/>
            <a:chOff x="548640" y="914400"/>
            <a:chExt cx="8046720" cy="9144"/>
          </a:xfrm>
        </p:grpSpPr>
        <p:cxnSp>
          <p:nvCxnSpPr>
            <p:cNvPr id="18" name="Straight Connector 17"/>
            <p:cNvCxnSpPr/>
            <p:nvPr userDrawn="1"/>
          </p:nvCxnSpPr>
          <p:spPr>
            <a:xfrm>
              <a:off x="548640" y="914400"/>
              <a:ext cx="80467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a:xfrm>
              <a:off x="548640" y="923544"/>
              <a:ext cx="804672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userDrawn="1"/>
        </p:nvGrpSpPr>
        <p:grpSpPr>
          <a:xfrm>
            <a:off x="7696200" y="6285510"/>
            <a:ext cx="533400" cy="533400"/>
            <a:chOff x="7350331" y="4419600"/>
            <a:chExt cx="533400" cy="533400"/>
          </a:xfrm>
        </p:grpSpPr>
        <p:sp>
          <p:nvSpPr>
            <p:cNvPr id="27" name="Action Button: Custom 26">
              <a:hlinkClick r:id="" action="ppaction://hlinkshowjump?jump=previousslide" highlightClick="1"/>
            </p:cNvPr>
            <p:cNvSpPr/>
            <p:nvPr userDrawn="1"/>
          </p:nvSpPr>
          <p:spPr>
            <a:xfrm>
              <a:off x="7350331" y="4419600"/>
              <a:ext cx="533400" cy="533400"/>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sp>
          <p:nvSpPr>
            <p:cNvPr id="25" name="Oval 24"/>
            <p:cNvSpPr/>
            <p:nvPr/>
          </p:nvSpPr>
          <p:spPr>
            <a:xfrm flipH="1">
              <a:off x="7426531" y="4495800"/>
              <a:ext cx="381000" cy="381000"/>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cxnSp>
          <p:nvCxnSpPr>
            <p:cNvPr id="26" name="Straight Arrow Connector 25"/>
            <p:cNvCxnSpPr/>
            <p:nvPr/>
          </p:nvCxnSpPr>
          <p:spPr>
            <a:xfrm flipH="1">
              <a:off x="7502731" y="4686300"/>
              <a:ext cx="228600" cy="0"/>
            </a:xfrm>
            <a:prstGeom prst="straightConnector1">
              <a:avLst/>
            </a:prstGeom>
            <a:ln w="254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userDrawn="1"/>
        </p:nvGrpSpPr>
        <p:grpSpPr>
          <a:xfrm flipH="1">
            <a:off x="8229600" y="6285510"/>
            <a:ext cx="533400" cy="533400"/>
            <a:chOff x="7350331" y="4419600"/>
            <a:chExt cx="533400" cy="533400"/>
          </a:xfrm>
        </p:grpSpPr>
        <p:sp>
          <p:nvSpPr>
            <p:cNvPr id="30" name="Action Button: Custom 29">
              <a:hlinkClick r:id="" action="ppaction://hlinkshowjump?jump=nextslide" highlightClick="1"/>
            </p:cNvPr>
            <p:cNvSpPr/>
            <p:nvPr userDrawn="1"/>
          </p:nvSpPr>
          <p:spPr>
            <a:xfrm>
              <a:off x="7350331" y="4419600"/>
              <a:ext cx="533400" cy="533400"/>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sp>
          <p:nvSpPr>
            <p:cNvPr id="31" name="Oval 30"/>
            <p:cNvSpPr/>
            <p:nvPr/>
          </p:nvSpPr>
          <p:spPr>
            <a:xfrm flipH="1">
              <a:off x="7426531" y="4495800"/>
              <a:ext cx="381000" cy="381000"/>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cxnSp>
          <p:nvCxnSpPr>
            <p:cNvPr id="32" name="Straight Arrow Connector 31"/>
            <p:cNvCxnSpPr/>
            <p:nvPr/>
          </p:nvCxnSpPr>
          <p:spPr>
            <a:xfrm flipH="1">
              <a:off x="7502731" y="4686300"/>
              <a:ext cx="228600" cy="0"/>
            </a:xfrm>
            <a:prstGeom prst="straightConnector1">
              <a:avLst/>
            </a:prstGeom>
            <a:ln w="254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0" r:id="rId5"/>
    <p:sldLayoutId id="2147483661" r:id="rId6"/>
    <p:sldLayoutId id="2147483665" r:id="rId7"/>
    <p:sldLayoutId id="2147483668" r:id="rId8"/>
    <p:sldLayoutId id="2147483653" r:id="rId9"/>
    <p:sldLayoutId id="2147483663" r:id="rId10"/>
    <p:sldLayoutId id="2147483654" r:id="rId11"/>
    <p:sldLayoutId id="2147483667" r:id="rId12"/>
    <p:sldLayoutId id="2147483666" r:id="rId13"/>
    <p:sldLayoutId id="2147483664" r:id="rId14"/>
    <p:sldLayoutId id="2147483662" r:id="rId15"/>
    <p:sldLayoutId id="2147483655" r:id="rId16"/>
    <p:sldLayoutId id="2147483670" r:id="rId17"/>
  </p:sldLayoutIdLst>
  <p:hf hdr="0" dt="0"/>
  <p:txStyles>
    <p:titleStyle>
      <a:lvl1pPr algn="l" defTabSz="914400" rtl="0" eaLnBrk="1" latinLnBrk="0" hangingPunct="1">
        <a:spcBef>
          <a:spcPct val="0"/>
        </a:spcBef>
        <a:buNone/>
        <a:defRPr sz="4400" kern="1200">
          <a:solidFill>
            <a:srgbClr val="00B0F0"/>
          </a:solidFill>
          <a:latin typeface="PT Sans Narrow"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 name="Rectangle 14"/>
          <p:cNvSpPr/>
          <p:nvPr userDrawn="1"/>
        </p:nvSpPr>
        <p:spPr>
          <a:xfrm>
            <a:off x="0" y="6246421"/>
            <a:ext cx="6705600" cy="61157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sp>
        <p:nvSpPr>
          <p:cNvPr id="11" name="Chord 10"/>
          <p:cNvSpPr>
            <a:spLocks noChangeAspect="1"/>
          </p:cNvSpPr>
          <p:nvPr userDrawn="1"/>
        </p:nvSpPr>
        <p:spPr>
          <a:xfrm rot="-4140000">
            <a:off x="8104424" y="-201168"/>
            <a:ext cx="611157" cy="611157"/>
          </a:xfrm>
          <a:prstGeom prst="chord">
            <a:avLst>
              <a:gd name="adj1" fmla="val 2850485"/>
              <a:gd name="adj2" fmla="val 1620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latin typeface="PT Sans Narrow" pitchFamily="34" charset="0"/>
            </a:endParaRPr>
          </a:p>
        </p:txBody>
      </p:sp>
      <p:sp>
        <p:nvSpPr>
          <p:cNvPr id="2" name="Title Placeholder 1"/>
          <p:cNvSpPr>
            <a:spLocks noGrp="1"/>
          </p:cNvSpPr>
          <p:nvPr>
            <p:ph type="title"/>
          </p:nvPr>
        </p:nvSpPr>
        <p:spPr>
          <a:xfrm>
            <a:off x="457200" y="274638"/>
            <a:ext cx="8229600" cy="715962"/>
          </a:xfrm>
          <a:prstGeom prst="rect">
            <a:avLst/>
          </a:prstGeom>
        </p:spPr>
        <p:txBody>
          <a:bodyPr vert="horz" lIns="91440" tIns="45720" rIns="91440" bIns="45720"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457200" y="13716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9" name="Date Placeholder 8"/>
          <p:cNvSpPr>
            <a:spLocks noGrp="1"/>
          </p:cNvSpPr>
          <p:nvPr>
            <p:ph type="dt" sz="half" idx="2"/>
          </p:nvPr>
        </p:nvSpPr>
        <p:spPr>
          <a:xfrm>
            <a:off x="6629400" y="624840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JM" dirty="0"/>
          </a:p>
        </p:txBody>
      </p:sp>
      <p:sp>
        <p:nvSpPr>
          <p:cNvPr id="16" name="Rectangle 15"/>
          <p:cNvSpPr/>
          <p:nvPr userDrawn="1"/>
        </p:nvSpPr>
        <p:spPr>
          <a:xfrm>
            <a:off x="5895975" y="6246421"/>
            <a:ext cx="3248025" cy="611579"/>
          </a:xfrm>
          <a:custGeom>
            <a:avLst/>
            <a:gdLst>
              <a:gd name="connsiteX0" fmla="*/ 0 w 3248025"/>
              <a:gd name="connsiteY0" fmla="*/ 0 h 685800"/>
              <a:gd name="connsiteX1" fmla="*/ 3248025 w 3248025"/>
              <a:gd name="connsiteY1" fmla="*/ 0 h 685800"/>
              <a:gd name="connsiteX2" fmla="*/ 3248025 w 3248025"/>
              <a:gd name="connsiteY2" fmla="*/ 685800 h 685800"/>
              <a:gd name="connsiteX3" fmla="*/ 0 w 3248025"/>
              <a:gd name="connsiteY3" fmla="*/ 685800 h 685800"/>
              <a:gd name="connsiteX4" fmla="*/ 0 w 3248025"/>
              <a:gd name="connsiteY4" fmla="*/ 0 h 685800"/>
              <a:gd name="connsiteX0" fmla="*/ 752475 w 3248025"/>
              <a:gd name="connsiteY0" fmla="*/ 0 h 685800"/>
              <a:gd name="connsiteX1" fmla="*/ 3248025 w 3248025"/>
              <a:gd name="connsiteY1" fmla="*/ 0 h 685800"/>
              <a:gd name="connsiteX2" fmla="*/ 3248025 w 3248025"/>
              <a:gd name="connsiteY2" fmla="*/ 685800 h 685800"/>
              <a:gd name="connsiteX3" fmla="*/ 0 w 3248025"/>
              <a:gd name="connsiteY3" fmla="*/ 685800 h 685800"/>
              <a:gd name="connsiteX4" fmla="*/ 752475 w 3248025"/>
              <a:gd name="connsiteY4" fmla="*/ 0 h 685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8025" h="685800">
                <a:moveTo>
                  <a:pt x="752475" y="0"/>
                </a:moveTo>
                <a:lnTo>
                  <a:pt x="3248025" y="0"/>
                </a:lnTo>
                <a:lnTo>
                  <a:pt x="3248025" y="685800"/>
                </a:lnTo>
                <a:lnTo>
                  <a:pt x="0" y="685800"/>
                </a:lnTo>
                <a:lnTo>
                  <a:pt x="752475" y="0"/>
                </a:lnTo>
                <a:close/>
              </a:path>
            </a:pathLst>
          </a:custGeom>
          <a:gradFill flip="none" rotWithShape="1">
            <a:gsLst>
              <a:gs pos="0">
                <a:schemeClr val="tx1">
                  <a:lumMod val="85000"/>
                  <a:lumOff val="15000"/>
                </a:schemeClr>
              </a:gs>
              <a:gs pos="50000">
                <a:schemeClr val="tx1">
                  <a:lumMod val="75000"/>
                  <a:lumOff val="25000"/>
                </a:schemeClr>
              </a:gs>
              <a:gs pos="100000">
                <a:schemeClr val="tx1">
                  <a:lumMod val="65000"/>
                  <a:lumOff val="3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sp>
        <p:nvSpPr>
          <p:cNvPr id="6" name="Slide Number Placeholder 5"/>
          <p:cNvSpPr>
            <a:spLocks noGrp="1"/>
          </p:cNvSpPr>
          <p:nvPr>
            <p:ph type="sldNum" sz="quarter" idx="4"/>
          </p:nvPr>
        </p:nvSpPr>
        <p:spPr>
          <a:xfrm>
            <a:off x="8117394" y="0"/>
            <a:ext cx="585216" cy="365125"/>
          </a:xfrm>
          <a:prstGeom prst="rect">
            <a:avLst/>
          </a:prstGeom>
        </p:spPr>
        <p:txBody>
          <a:bodyPr vert="horz" lIns="91440" tIns="45720" rIns="91440" bIns="45720" rtlCol="0" anchor="ctr"/>
          <a:lstStyle>
            <a:lvl1pPr algn="ctr">
              <a:defRPr sz="1800" b="1">
                <a:solidFill>
                  <a:schemeClr val="bg1"/>
                </a:solidFill>
              </a:defRPr>
            </a:lvl1pPr>
          </a:lstStyle>
          <a:p>
            <a:fld id="{F4CB855C-9A85-4234-A666-2CBBF771454B}" type="slidenum">
              <a:rPr lang="en-JM" smtClean="0"/>
              <a:pPr/>
              <a:t>‹#›</a:t>
            </a:fld>
            <a:endParaRPr lang="en-JM" dirty="0"/>
          </a:p>
        </p:txBody>
      </p:sp>
      <p:sp>
        <p:nvSpPr>
          <p:cNvPr id="14" name="Footer Placeholder 13"/>
          <p:cNvSpPr>
            <a:spLocks noGrp="1"/>
          </p:cNvSpPr>
          <p:nvPr>
            <p:ph type="ftr" sz="quarter" idx="3"/>
          </p:nvPr>
        </p:nvSpPr>
        <p:spPr>
          <a:xfrm>
            <a:off x="457200" y="6340475"/>
            <a:ext cx="2895600" cy="365125"/>
          </a:xfrm>
          <a:prstGeom prst="rect">
            <a:avLst/>
          </a:prstGeom>
        </p:spPr>
        <p:txBody>
          <a:bodyPr vert="horz" lIns="91440" tIns="45720" rIns="91440" bIns="45720" rtlCol="0" anchor="ctr"/>
          <a:lstStyle>
            <a:lvl1pPr algn="l">
              <a:defRPr sz="1400" b="1">
                <a:solidFill>
                  <a:schemeClr val="bg1">
                    <a:lumMod val="95000"/>
                  </a:schemeClr>
                </a:solidFill>
                <a:latin typeface="PT Sans Narrow" pitchFamily="34" charset="0"/>
              </a:defRPr>
            </a:lvl1pPr>
          </a:lstStyle>
          <a:p>
            <a:r>
              <a:rPr lang="en-JM" dirty="0" smtClean="0"/>
              <a:t>Panel Edge</a:t>
            </a:r>
            <a:endParaRPr lang="en-JM" b="0" dirty="0"/>
          </a:p>
        </p:txBody>
      </p:sp>
      <p:grpSp>
        <p:nvGrpSpPr>
          <p:cNvPr id="20" name="Group 19"/>
          <p:cNvGrpSpPr/>
          <p:nvPr userDrawn="1"/>
        </p:nvGrpSpPr>
        <p:grpSpPr>
          <a:xfrm>
            <a:off x="548640" y="914400"/>
            <a:ext cx="8046720" cy="9144"/>
            <a:chOff x="548640" y="914400"/>
            <a:chExt cx="8046720" cy="9144"/>
          </a:xfrm>
        </p:grpSpPr>
        <p:cxnSp>
          <p:nvCxnSpPr>
            <p:cNvPr id="18" name="Straight Connector 17"/>
            <p:cNvCxnSpPr/>
            <p:nvPr userDrawn="1"/>
          </p:nvCxnSpPr>
          <p:spPr>
            <a:xfrm>
              <a:off x="548640" y="914400"/>
              <a:ext cx="80467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a:xfrm>
              <a:off x="548640" y="923544"/>
              <a:ext cx="804672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userDrawn="1"/>
        </p:nvGrpSpPr>
        <p:grpSpPr>
          <a:xfrm>
            <a:off x="7696200" y="6285510"/>
            <a:ext cx="533400" cy="533400"/>
            <a:chOff x="7350331" y="4419600"/>
            <a:chExt cx="533400" cy="533400"/>
          </a:xfrm>
        </p:grpSpPr>
        <p:sp>
          <p:nvSpPr>
            <p:cNvPr id="27" name="Action Button: Custom 26">
              <a:hlinkClick r:id="" action="ppaction://hlinkshowjump?jump=previousslide" highlightClick="1"/>
            </p:cNvPr>
            <p:cNvSpPr/>
            <p:nvPr userDrawn="1"/>
          </p:nvSpPr>
          <p:spPr>
            <a:xfrm>
              <a:off x="7350331" y="4419600"/>
              <a:ext cx="533400" cy="533400"/>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sp>
          <p:nvSpPr>
            <p:cNvPr id="25" name="Oval 24"/>
            <p:cNvSpPr/>
            <p:nvPr/>
          </p:nvSpPr>
          <p:spPr>
            <a:xfrm flipH="1">
              <a:off x="7426531" y="4495800"/>
              <a:ext cx="381000" cy="381000"/>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cxnSp>
          <p:nvCxnSpPr>
            <p:cNvPr id="26" name="Straight Arrow Connector 25"/>
            <p:cNvCxnSpPr/>
            <p:nvPr/>
          </p:nvCxnSpPr>
          <p:spPr>
            <a:xfrm flipH="1">
              <a:off x="7502731" y="4686300"/>
              <a:ext cx="228600" cy="0"/>
            </a:xfrm>
            <a:prstGeom prst="straightConnector1">
              <a:avLst/>
            </a:prstGeom>
            <a:ln w="254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userDrawn="1"/>
        </p:nvGrpSpPr>
        <p:grpSpPr>
          <a:xfrm flipH="1">
            <a:off x="8229600" y="6285510"/>
            <a:ext cx="533400" cy="533400"/>
            <a:chOff x="7350331" y="4419600"/>
            <a:chExt cx="533400" cy="533400"/>
          </a:xfrm>
        </p:grpSpPr>
        <p:sp>
          <p:nvSpPr>
            <p:cNvPr id="30" name="Action Button: Custom 29">
              <a:hlinkClick r:id="" action="ppaction://hlinkshowjump?jump=nextslide" highlightClick="1"/>
            </p:cNvPr>
            <p:cNvSpPr/>
            <p:nvPr userDrawn="1"/>
          </p:nvSpPr>
          <p:spPr>
            <a:xfrm>
              <a:off x="7350331" y="4419600"/>
              <a:ext cx="533400" cy="533400"/>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sp>
          <p:nvSpPr>
            <p:cNvPr id="31" name="Oval 30"/>
            <p:cNvSpPr/>
            <p:nvPr/>
          </p:nvSpPr>
          <p:spPr>
            <a:xfrm flipH="1">
              <a:off x="7426531" y="4495800"/>
              <a:ext cx="381000" cy="381000"/>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JM" dirty="0"/>
            </a:p>
          </p:txBody>
        </p:sp>
        <p:cxnSp>
          <p:nvCxnSpPr>
            <p:cNvPr id="32" name="Straight Arrow Connector 31"/>
            <p:cNvCxnSpPr/>
            <p:nvPr/>
          </p:nvCxnSpPr>
          <p:spPr>
            <a:xfrm flipH="1">
              <a:off x="7502731" y="4686300"/>
              <a:ext cx="228600" cy="0"/>
            </a:xfrm>
            <a:prstGeom prst="straightConnector1">
              <a:avLst/>
            </a:prstGeom>
            <a:ln w="254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98583106"/>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p:hf hdr="0" dt="0"/>
  <p:txStyles>
    <p:titleStyle>
      <a:lvl1pPr algn="l" defTabSz="914400" rtl="0" eaLnBrk="1" latinLnBrk="0" hangingPunct="1">
        <a:spcBef>
          <a:spcPct val="0"/>
        </a:spcBef>
        <a:buNone/>
        <a:defRPr sz="4400" kern="1200">
          <a:solidFill>
            <a:srgbClr val="00B0F0"/>
          </a:solidFill>
          <a:latin typeface="PT Sans Narrow"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JM" sz="5400" b="1" dirty="0" smtClean="0">
                <a:latin typeface="PT Sans Narrow" pitchFamily="34" charset="0"/>
              </a:rPr>
              <a:t>Gathering Member Feedback</a:t>
            </a:r>
            <a:r>
              <a:rPr lang="en-JM" sz="5400" dirty="0">
                <a:latin typeface="PT Sans Narrow" pitchFamily="34" charset="0"/>
              </a:rPr>
              <a:t/>
            </a:r>
            <a:br>
              <a:rPr lang="en-JM" sz="5400" dirty="0">
                <a:latin typeface="PT Sans Narrow" pitchFamily="34" charset="0"/>
              </a:rPr>
            </a:br>
            <a:endParaRPr lang="en-JM" sz="5400" b="1" dirty="0">
              <a:latin typeface="PT Sans Narrow" pitchFamily="34" charset="0"/>
            </a:endParaRPr>
          </a:p>
        </p:txBody>
      </p:sp>
      <p:sp>
        <p:nvSpPr>
          <p:cNvPr id="3" name="Subtitle 2"/>
          <p:cNvSpPr>
            <a:spLocks noGrp="1"/>
          </p:cNvSpPr>
          <p:nvPr>
            <p:ph type="subTitle" idx="1"/>
          </p:nvPr>
        </p:nvSpPr>
        <p:spPr/>
        <p:txBody>
          <a:bodyPr>
            <a:noAutofit/>
          </a:bodyPr>
          <a:lstStyle/>
          <a:p>
            <a:pPr algn="l"/>
            <a:r>
              <a:rPr lang="en-JM" dirty="0">
                <a:solidFill>
                  <a:schemeClr val="tx1">
                    <a:lumMod val="85000"/>
                    <a:lumOff val="15000"/>
                  </a:schemeClr>
                </a:solidFill>
                <a:latin typeface="PT Sans Narrow" pitchFamily="34" charset="0"/>
              </a:rPr>
              <a:t>Finding </a:t>
            </a:r>
            <a:r>
              <a:rPr lang="en-JM" dirty="0" smtClean="0">
                <a:solidFill>
                  <a:schemeClr val="tx1">
                    <a:lumMod val="85000"/>
                    <a:lumOff val="15000"/>
                  </a:schemeClr>
                </a:solidFill>
                <a:latin typeface="PT Sans Narrow" pitchFamily="34" charset="0"/>
              </a:rPr>
              <a:t>&amp; Recommendations</a:t>
            </a:r>
          </a:p>
          <a:p>
            <a:pPr algn="l"/>
            <a:endParaRPr lang="en-JM" dirty="0">
              <a:solidFill>
                <a:schemeClr val="tx1">
                  <a:lumMod val="85000"/>
                  <a:lumOff val="15000"/>
                </a:schemeClr>
              </a:solidFill>
              <a:latin typeface="PT Sans Narrow" pitchFamily="34" charset="0"/>
            </a:endParaRPr>
          </a:p>
          <a:p>
            <a:pPr algn="l"/>
            <a:endParaRPr lang="en-JM" dirty="0" smtClean="0">
              <a:solidFill>
                <a:schemeClr val="tx1">
                  <a:lumMod val="85000"/>
                  <a:lumOff val="15000"/>
                </a:schemeClr>
              </a:solidFill>
              <a:latin typeface="PT Sans Narrow" pitchFamily="34" charset="0"/>
            </a:endParaRPr>
          </a:p>
          <a:p>
            <a:pPr algn="l"/>
            <a:endParaRPr lang="en-JM" dirty="0" smtClean="0">
              <a:solidFill>
                <a:schemeClr val="tx1">
                  <a:lumMod val="85000"/>
                  <a:lumOff val="15000"/>
                </a:schemeClr>
              </a:solidFill>
              <a:latin typeface="PT Sans Narrow" pitchFamily="34" charset="0"/>
            </a:endParaRPr>
          </a:p>
          <a:p>
            <a:pPr algn="l"/>
            <a:r>
              <a:rPr lang="en-JM" sz="1800" dirty="0" smtClean="0">
                <a:solidFill>
                  <a:schemeClr val="tx1">
                    <a:lumMod val="85000"/>
                    <a:lumOff val="15000"/>
                  </a:schemeClr>
                </a:solidFill>
                <a:latin typeface="PT Sans Narrow" pitchFamily="34" charset="0"/>
              </a:rPr>
              <a:t>Jan 2016</a:t>
            </a:r>
          </a:p>
          <a:p>
            <a:pPr algn="l"/>
            <a:endParaRPr lang="en-JM" sz="1800" b="1" dirty="0" smtClean="0">
              <a:solidFill>
                <a:schemeClr val="tx1">
                  <a:lumMod val="95000"/>
                  <a:lumOff val="5000"/>
                </a:schemeClr>
              </a:solidFill>
              <a:latin typeface="PT Sans Narrow"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48400" y="5548028"/>
            <a:ext cx="2730500" cy="110416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b="1" dirty="0" smtClean="0"/>
              <a:t>Net Promoter Score</a:t>
            </a:r>
            <a:endParaRPr lang="en-IE" b="1" dirty="0"/>
          </a:p>
        </p:txBody>
      </p:sp>
      <p:sp>
        <p:nvSpPr>
          <p:cNvPr id="3" name="Content Placeholder 2"/>
          <p:cNvSpPr>
            <a:spLocks noGrp="1"/>
          </p:cNvSpPr>
          <p:nvPr>
            <p:ph idx="1"/>
          </p:nvPr>
        </p:nvSpPr>
        <p:spPr>
          <a:xfrm>
            <a:off x="609600" y="1066800"/>
            <a:ext cx="2514600" cy="762000"/>
          </a:xfrm>
        </p:spPr>
        <p:txBody>
          <a:bodyPr>
            <a:normAutofit/>
          </a:bodyPr>
          <a:lstStyle/>
          <a:p>
            <a:pPr marL="0" indent="0">
              <a:buNone/>
            </a:pPr>
            <a:r>
              <a:rPr lang="en-IE" sz="4400" b="1" dirty="0" smtClean="0"/>
              <a:t>NPS = +57</a:t>
            </a:r>
            <a:endParaRPr lang="en-IE" sz="4400" b="1" dirty="0"/>
          </a:p>
        </p:txBody>
      </p:sp>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10</a:t>
            </a:fld>
            <a:endParaRPr lang="en-JM" dirty="0"/>
          </a:p>
        </p:txBody>
      </p:sp>
      <p:graphicFrame>
        <p:nvGraphicFramePr>
          <p:cNvPr id="8" name="Chart 7"/>
          <p:cNvGraphicFramePr/>
          <p:nvPr>
            <p:extLst>
              <p:ext uri="{D42A27DB-BD31-4B8C-83A1-F6EECF244321}">
                <p14:modId xmlns:p14="http://schemas.microsoft.com/office/powerpoint/2010/main" val="2528698294"/>
              </p:ext>
            </p:extLst>
          </p:nvPr>
        </p:nvGraphicFramePr>
        <p:xfrm>
          <a:off x="381000" y="1905000"/>
          <a:ext cx="2819400" cy="3733800"/>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p:cNvSpPr txBox="1"/>
          <p:nvPr/>
        </p:nvSpPr>
        <p:spPr>
          <a:xfrm>
            <a:off x="443903" y="5969000"/>
            <a:ext cx="1066800" cy="276999"/>
          </a:xfrm>
          <a:prstGeom prst="rect">
            <a:avLst/>
          </a:prstGeom>
          <a:noFill/>
        </p:spPr>
        <p:txBody>
          <a:bodyPr wrap="square" rtlCol="0">
            <a:spAutoFit/>
          </a:bodyPr>
          <a:lstStyle/>
          <a:p>
            <a:r>
              <a:rPr lang="en-IE" sz="1200" dirty="0" smtClean="0"/>
              <a:t>Base: 293</a:t>
            </a:r>
            <a:endParaRPr lang="en-IE" sz="1200" dirty="0"/>
          </a:p>
        </p:txBody>
      </p:sp>
      <p:graphicFrame>
        <p:nvGraphicFramePr>
          <p:cNvPr id="12" name="Chart 11"/>
          <p:cNvGraphicFramePr/>
          <p:nvPr>
            <p:extLst>
              <p:ext uri="{D42A27DB-BD31-4B8C-83A1-F6EECF244321}">
                <p14:modId xmlns:p14="http://schemas.microsoft.com/office/powerpoint/2010/main" val="1667225372"/>
              </p:ext>
            </p:extLst>
          </p:nvPr>
        </p:nvGraphicFramePr>
        <p:xfrm>
          <a:off x="4142802" y="1371600"/>
          <a:ext cx="4267200" cy="4191000"/>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p:cNvSpPr txBox="1"/>
          <p:nvPr/>
        </p:nvSpPr>
        <p:spPr>
          <a:xfrm>
            <a:off x="4267200" y="5867833"/>
            <a:ext cx="1694425" cy="276999"/>
          </a:xfrm>
          <a:prstGeom prst="rect">
            <a:avLst/>
          </a:prstGeom>
          <a:noFill/>
        </p:spPr>
        <p:txBody>
          <a:bodyPr wrap="square" rtlCol="0">
            <a:spAutoFit/>
          </a:bodyPr>
          <a:lstStyle/>
          <a:p>
            <a:r>
              <a:rPr lang="en-IE" sz="1200" dirty="0" smtClean="0"/>
              <a:t>Base: 88, 116, 32, 52</a:t>
            </a:r>
            <a:endParaRPr lang="en-IE" sz="1200" dirty="0"/>
          </a:p>
        </p:txBody>
      </p:sp>
      <p:sp>
        <p:nvSpPr>
          <p:cNvPr id="14" name="TextBox 13"/>
          <p:cNvSpPr txBox="1"/>
          <p:nvPr/>
        </p:nvSpPr>
        <p:spPr>
          <a:xfrm>
            <a:off x="4267200" y="1049707"/>
            <a:ext cx="4142802" cy="338554"/>
          </a:xfrm>
          <a:prstGeom prst="rect">
            <a:avLst/>
          </a:prstGeom>
          <a:noFill/>
        </p:spPr>
        <p:txBody>
          <a:bodyPr wrap="square" rtlCol="0">
            <a:spAutoFit/>
          </a:bodyPr>
          <a:lstStyle/>
          <a:p>
            <a:pPr algn="ctr"/>
            <a:r>
              <a:rPr lang="en-IE" sz="1600" dirty="0" smtClean="0"/>
              <a:t>Breaking out NPS by Member Groups</a:t>
            </a:r>
            <a:endParaRPr lang="en-IE" sz="1600" dirty="0"/>
          </a:p>
        </p:txBody>
      </p:sp>
    </p:spTree>
    <p:extLst>
      <p:ext uri="{BB962C8B-B14F-4D97-AF65-F5344CB8AC3E}">
        <p14:creationId xmlns:p14="http://schemas.microsoft.com/office/powerpoint/2010/main" val="20826364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200" dirty="0" smtClean="0"/>
              <a:t>What is driving detractors from the survey:</a:t>
            </a:r>
            <a:endParaRPr lang="en-IE" sz="3200" dirty="0"/>
          </a:p>
        </p:txBody>
      </p:sp>
      <p:sp>
        <p:nvSpPr>
          <p:cNvPr id="3" name="Content Placeholder 2"/>
          <p:cNvSpPr>
            <a:spLocks noGrp="1"/>
          </p:cNvSpPr>
          <p:nvPr>
            <p:ph idx="1"/>
          </p:nvPr>
        </p:nvSpPr>
        <p:spPr>
          <a:xfrm>
            <a:off x="457200" y="1219200"/>
            <a:ext cx="8229600" cy="4678363"/>
          </a:xfrm>
        </p:spPr>
        <p:txBody>
          <a:bodyPr/>
          <a:lstStyle/>
          <a:p>
            <a:pPr marL="0" indent="0">
              <a:buNone/>
            </a:pPr>
            <a:r>
              <a:rPr lang="en-IE" sz="2000" dirty="0" smtClean="0"/>
              <a:t>36 respondents were detractors and the range of comments and feedback they provided varies greatly, therefore caution should be used in attaching too much weight to this feedback:</a:t>
            </a:r>
          </a:p>
          <a:p>
            <a:pPr marL="0" indent="0">
              <a:buNone/>
            </a:pPr>
            <a:endParaRPr lang="en-IE" sz="2000" dirty="0"/>
          </a:p>
          <a:p>
            <a:r>
              <a:rPr lang="en-IE" sz="2000" dirty="0" smtClean="0"/>
              <a:t>There is a Dublin focus which means non Dublin members feel they don’t get the same attention. </a:t>
            </a:r>
          </a:p>
          <a:p>
            <a:r>
              <a:rPr lang="en-IE" sz="2000" dirty="0" smtClean="0"/>
              <a:t>Submitting a loan application means that you could be opening up your salary and personal circumstances to public. (1 person)</a:t>
            </a:r>
          </a:p>
          <a:p>
            <a:r>
              <a:rPr lang="en-IE" sz="2000" dirty="0"/>
              <a:t>Lack of a response from the credit union to requests (2 people)</a:t>
            </a:r>
          </a:p>
          <a:p>
            <a:r>
              <a:rPr lang="en-IE" sz="2000" dirty="0" smtClean="0"/>
              <a:t>Lending rates were higher than the banks (1 person)</a:t>
            </a:r>
          </a:p>
          <a:p>
            <a:r>
              <a:rPr lang="en-IE" sz="2000" dirty="0" smtClean="0"/>
              <a:t>5 respondents indicated they weren’t currently members of the credit union and therefore couldn’t recommend. </a:t>
            </a:r>
          </a:p>
          <a:p>
            <a:endParaRPr lang="en-IE" dirty="0" smtClean="0"/>
          </a:p>
          <a:p>
            <a:endParaRPr lang="en-IE" dirty="0" smtClean="0"/>
          </a:p>
        </p:txBody>
      </p:sp>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11</a:t>
            </a:fld>
            <a:endParaRPr lang="en-JM" dirty="0"/>
          </a:p>
        </p:txBody>
      </p:sp>
      <p:sp>
        <p:nvSpPr>
          <p:cNvPr id="6" name="TextBox 5"/>
          <p:cNvSpPr txBox="1"/>
          <p:nvPr/>
        </p:nvSpPr>
        <p:spPr>
          <a:xfrm>
            <a:off x="304800" y="5486400"/>
            <a:ext cx="8534400" cy="461665"/>
          </a:xfrm>
          <a:prstGeom prst="rect">
            <a:avLst/>
          </a:prstGeom>
          <a:noFill/>
        </p:spPr>
        <p:txBody>
          <a:bodyPr wrap="square" rtlCol="0">
            <a:spAutoFit/>
          </a:bodyPr>
          <a:lstStyle/>
          <a:p>
            <a:pPr algn="ctr"/>
            <a:r>
              <a:rPr lang="en-IE" sz="1200" dirty="0" smtClean="0"/>
              <a:t>Note: This is taken from the open text question in the survey which asks respondents to explain their answer to the likelihood to recommend question  </a:t>
            </a:r>
            <a:endParaRPr lang="en-IE" sz="1200" dirty="0"/>
          </a:p>
        </p:txBody>
      </p:sp>
    </p:spTree>
    <p:extLst>
      <p:ext uri="{BB962C8B-B14F-4D97-AF65-F5344CB8AC3E}">
        <p14:creationId xmlns:p14="http://schemas.microsoft.com/office/powerpoint/2010/main" val="17729288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sz="2800" dirty="0" smtClean="0"/>
              <a:t>Pros and Cons of the Ervia Employees Credit Union</a:t>
            </a:r>
            <a:endParaRPr lang="en-IE" sz="2800" dirty="0"/>
          </a:p>
        </p:txBody>
      </p:sp>
      <p:sp>
        <p:nvSpPr>
          <p:cNvPr id="3" name="Content Placeholder 2"/>
          <p:cNvSpPr>
            <a:spLocks noGrp="1"/>
          </p:cNvSpPr>
          <p:nvPr>
            <p:ph idx="1"/>
          </p:nvPr>
        </p:nvSpPr>
        <p:spPr>
          <a:xfrm>
            <a:off x="457200" y="1143000"/>
            <a:ext cx="3962400" cy="4737201"/>
          </a:xfrm>
        </p:spPr>
        <p:txBody>
          <a:bodyPr/>
          <a:lstStyle/>
          <a:p>
            <a:pPr marL="0" indent="0">
              <a:buNone/>
            </a:pPr>
            <a:r>
              <a:rPr lang="en-IE" sz="2000" b="1" dirty="0" smtClean="0"/>
              <a:t>Pros</a:t>
            </a:r>
          </a:p>
          <a:p>
            <a:r>
              <a:rPr lang="en-IE" sz="2000" dirty="0" smtClean="0"/>
              <a:t>Personal relationships and community feeling – “you know the people you are dealing with”</a:t>
            </a:r>
          </a:p>
          <a:p>
            <a:r>
              <a:rPr lang="en-IE" sz="2000" dirty="0" smtClean="0"/>
              <a:t>Money taken out at source from wages</a:t>
            </a:r>
          </a:p>
          <a:p>
            <a:r>
              <a:rPr lang="en-IE" sz="2000" dirty="0" smtClean="0"/>
              <a:t>Easy access to loans</a:t>
            </a:r>
          </a:p>
          <a:p>
            <a:r>
              <a:rPr lang="en-IE" sz="2000" dirty="0" smtClean="0"/>
              <a:t>Death benefit for members</a:t>
            </a:r>
          </a:p>
          <a:p>
            <a:r>
              <a:rPr lang="en-IE" sz="2000" dirty="0" smtClean="0"/>
              <a:t>Being there for members in the case of emergencies</a:t>
            </a:r>
          </a:p>
          <a:p>
            <a:endParaRPr lang="en-IE" dirty="0" smtClean="0"/>
          </a:p>
          <a:p>
            <a:endParaRPr lang="en-IE" dirty="0"/>
          </a:p>
        </p:txBody>
      </p:sp>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12</a:t>
            </a:fld>
            <a:endParaRPr lang="en-JM" dirty="0"/>
          </a:p>
        </p:txBody>
      </p:sp>
      <p:sp>
        <p:nvSpPr>
          <p:cNvPr id="6" name="Content Placeholder 2"/>
          <p:cNvSpPr txBox="1">
            <a:spLocks/>
          </p:cNvSpPr>
          <p:nvPr/>
        </p:nvSpPr>
        <p:spPr>
          <a:xfrm>
            <a:off x="4876800" y="1143000"/>
            <a:ext cx="3962400" cy="5011838"/>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lumMod val="75000"/>
                    <a:lumOff val="2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IE" sz="2200" b="1" dirty="0" smtClean="0"/>
              <a:t>Cons</a:t>
            </a:r>
          </a:p>
          <a:p>
            <a:pPr marL="266700" indent="-266700"/>
            <a:r>
              <a:rPr lang="en-IE" sz="2000" dirty="0" smtClean="0"/>
              <a:t>Hampered by excessive regulation</a:t>
            </a:r>
          </a:p>
          <a:p>
            <a:pPr marL="266700" indent="-266700"/>
            <a:r>
              <a:rPr lang="en-IE" sz="2000" dirty="0" smtClean="0"/>
              <a:t>Perception that it is harder to approved for a loan.</a:t>
            </a:r>
          </a:p>
          <a:p>
            <a:pPr marL="266700" indent="-266700"/>
            <a:r>
              <a:rPr lang="en-IE" sz="2000" dirty="0" smtClean="0"/>
              <a:t>Members resent requests for additional personal information.</a:t>
            </a:r>
          </a:p>
          <a:p>
            <a:pPr marL="266700" indent="-266700"/>
            <a:r>
              <a:rPr lang="en-IE" sz="2000" dirty="0" smtClean="0"/>
              <a:t>Sensitivity around loan refusal when dealing with work colleagues </a:t>
            </a:r>
          </a:p>
          <a:p>
            <a:pPr marL="266700" indent="-266700"/>
            <a:r>
              <a:rPr lang="en-IE" sz="2000" dirty="0" smtClean="0"/>
              <a:t>Many of the Credit Union committee members have left the company</a:t>
            </a:r>
          </a:p>
          <a:p>
            <a:pPr marL="266700" indent="-266700"/>
            <a:r>
              <a:rPr lang="en-IE" sz="2000" dirty="0" smtClean="0"/>
              <a:t>Can’t complete forms online</a:t>
            </a:r>
          </a:p>
          <a:p>
            <a:pPr marL="266700" indent="-266700"/>
            <a:r>
              <a:rPr lang="en-IE" sz="2000" dirty="0" smtClean="0"/>
              <a:t>Can’t compete with car finance deals available</a:t>
            </a:r>
          </a:p>
          <a:p>
            <a:pPr marL="266700" indent="-266700"/>
            <a:r>
              <a:rPr lang="en-IE" sz="2000" dirty="0" smtClean="0"/>
              <a:t>In some cases it might be too easy to get a loan</a:t>
            </a:r>
          </a:p>
          <a:p>
            <a:endParaRPr lang="en-IE" dirty="0"/>
          </a:p>
        </p:txBody>
      </p:sp>
    </p:spTree>
    <p:extLst>
      <p:ext uri="{BB962C8B-B14F-4D97-AF65-F5344CB8AC3E}">
        <p14:creationId xmlns:p14="http://schemas.microsoft.com/office/powerpoint/2010/main" val="2153772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Quantifying the Benefits</a:t>
            </a:r>
            <a:endParaRPr lang="en-IE"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66750275"/>
              </p:ext>
            </p:extLst>
          </p:nvPr>
        </p:nvGraphicFramePr>
        <p:xfrm>
          <a:off x="448519" y="1265238"/>
          <a:ext cx="8229600" cy="3581399"/>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13</a:t>
            </a:fld>
            <a:endParaRPr lang="en-JM" dirty="0"/>
          </a:p>
        </p:txBody>
      </p:sp>
      <p:sp>
        <p:nvSpPr>
          <p:cNvPr id="3" name="TextBox 2"/>
          <p:cNvSpPr txBox="1"/>
          <p:nvPr/>
        </p:nvSpPr>
        <p:spPr>
          <a:xfrm>
            <a:off x="152400" y="4822523"/>
            <a:ext cx="2209800" cy="646331"/>
          </a:xfrm>
          <a:prstGeom prst="rect">
            <a:avLst/>
          </a:prstGeom>
          <a:noFill/>
        </p:spPr>
        <p:txBody>
          <a:bodyPr wrap="square" rtlCol="0">
            <a:spAutoFit/>
          </a:bodyPr>
          <a:lstStyle/>
          <a:p>
            <a:r>
              <a:rPr lang="en-IE" dirty="0" smtClean="0"/>
              <a:t>Other benefits raised in the focus groups:</a:t>
            </a:r>
            <a:endParaRPr lang="en-IE" dirty="0"/>
          </a:p>
        </p:txBody>
      </p:sp>
      <p:sp>
        <p:nvSpPr>
          <p:cNvPr id="6" name="TextBox 5"/>
          <p:cNvSpPr txBox="1"/>
          <p:nvPr/>
        </p:nvSpPr>
        <p:spPr>
          <a:xfrm>
            <a:off x="2514600" y="5334000"/>
            <a:ext cx="1371600" cy="584775"/>
          </a:xfrm>
          <a:prstGeom prst="rect">
            <a:avLst/>
          </a:prstGeom>
          <a:solidFill>
            <a:schemeClr val="accent1"/>
          </a:solidFill>
        </p:spPr>
        <p:txBody>
          <a:bodyPr wrap="square" rtlCol="0">
            <a:spAutoFit/>
          </a:bodyPr>
          <a:lstStyle/>
          <a:p>
            <a:pPr algn="ctr"/>
            <a:r>
              <a:rPr lang="en-IE" sz="1600" dirty="0" smtClean="0">
                <a:solidFill>
                  <a:schemeClr val="bg1"/>
                </a:solidFill>
              </a:rPr>
              <a:t>Fast loan turnaround</a:t>
            </a:r>
            <a:endParaRPr lang="en-IE" sz="1600" dirty="0">
              <a:solidFill>
                <a:schemeClr val="bg1"/>
              </a:solidFill>
            </a:endParaRPr>
          </a:p>
        </p:txBody>
      </p:sp>
      <p:sp>
        <p:nvSpPr>
          <p:cNvPr id="9" name="TextBox 8"/>
          <p:cNvSpPr txBox="1"/>
          <p:nvPr/>
        </p:nvSpPr>
        <p:spPr>
          <a:xfrm>
            <a:off x="4148559" y="5257055"/>
            <a:ext cx="1371600" cy="738664"/>
          </a:xfrm>
          <a:prstGeom prst="rect">
            <a:avLst/>
          </a:prstGeom>
          <a:solidFill>
            <a:schemeClr val="accent1"/>
          </a:solidFill>
        </p:spPr>
        <p:txBody>
          <a:bodyPr wrap="square" rtlCol="0">
            <a:spAutoFit/>
          </a:bodyPr>
          <a:lstStyle/>
          <a:p>
            <a:pPr algn="ctr"/>
            <a:r>
              <a:rPr lang="en-IE" sz="1400" dirty="0" smtClean="0">
                <a:solidFill>
                  <a:schemeClr val="bg1"/>
                </a:solidFill>
              </a:rPr>
              <a:t>Loan reschedule conversation  possible </a:t>
            </a:r>
            <a:endParaRPr lang="en-IE" sz="1400" dirty="0">
              <a:solidFill>
                <a:schemeClr val="bg1"/>
              </a:solidFill>
            </a:endParaRPr>
          </a:p>
        </p:txBody>
      </p:sp>
      <p:sp>
        <p:nvSpPr>
          <p:cNvPr id="10" name="TextBox 9"/>
          <p:cNvSpPr txBox="1"/>
          <p:nvPr/>
        </p:nvSpPr>
        <p:spPr>
          <a:xfrm>
            <a:off x="5782518" y="5364777"/>
            <a:ext cx="1371600" cy="523220"/>
          </a:xfrm>
          <a:prstGeom prst="rect">
            <a:avLst/>
          </a:prstGeom>
          <a:solidFill>
            <a:schemeClr val="accent1"/>
          </a:solidFill>
        </p:spPr>
        <p:txBody>
          <a:bodyPr wrap="square" rtlCol="0">
            <a:spAutoFit/>
          </a:bodyPr>
          <a:lstStyle/>
          <a:p>
            <a:pPr algn="ctr"/>
            <a:r>
              <a:rPr lang="en-IE" sz="1400" dirty="0" smtClean="0">
                <a:solidFill>
                  <a:schemeClr val="bg1"/>
                </a:solidFill>
              </a:rPr>
              <a:t>Informal attitude</a:t>
            </a:r>
            <a:endParaRPr lang="en-IE" sz="1400" dirty="0">
              <a:solidFill>
                <a:schemeClr val="bg1"/>
              </a:solidFill>
            </a:endParaRPr>
          </a:p>
        </p:txBody>
      </p:sp>
    </p:spTree>
    <p:extLst>
      <p:ext uri="{BB962C8B-B14F-4D97-AF65-F5344CB8AC3E}">
        <p14:creationId xmlns:p14="http://schemas.microsoft.com/office/powerpoint/2010/main" val="33671962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Availability and Opening Times</a:t>
            </a:r>
            <a:endParaRPr lang="en-IE" dirty="0"/>
          </a:p>
        </p:txBody>
      </p:sp>
      <p:sp>
        <p:nvSpPr>
          <p:cNvPr id="3" name="Content Placeholder 2"/>
          <p:cNvSpPr>
            <a:spLocks noGrp="1"/>
          </p:cNvSpPr>
          <p:nvPr>
            <p:ph idx="1"/>
          </p:nvPr>
        </p:nvSpPr>
        <p:spPr>
          <a:xfrm>
            <a:off x="457200" y="1143000"/>
            <a:ext cx="6172200" cy="4754563"/>
          </a:xfrm>
        </p:spPr>
        <p:txBody>
          <a:bodyPr>
            <a:noAutofit/>
          </a:bodyPr>
          <a:lstStyle/>
          <a:p>
            <a:r>
              <a:rPr lang="en-IE" sz="2000" dirty="0" smtClean="0"/>
              <a:t>Although members would prefer longer opening hours across different days, most recognise the limitations of the credit union and are happy to work within them</a:t>
            </a:r>
          </a:p>
          <a:p>
            <a:r>
              <a:rPr lang="en-IE" sz="2000" dirty="0" smtClean="0"/>
              <a:t>Little appetite to introduce a more traditional banking service model.  Other “Bank Like” credit unions were seen in a negative light. </a:t>
            </a:r>
          </a:p>
          <a:p>
            <a:r>
              <a:rPr lang="en-IE" sz="2000" dirty="0" smtClean="0"/>
              <a:t>Most members talk about the discipline of having to deal with things once a week as being a good thing. </a:t>
            </a:r>
          </a:p>
          <a:p>
            <a:r>
              <a:rPr lang="en-IE" sz="2000" dirty="0" smtClean="0"/>
              <a:t>New members struggle a little more in getting use to once a week, but get used to it. </a:t>
            </a:r>
          </a:p>
          <a:p>
            <a:r>
              <a:rPr lang="en-IE" sz="2000" dirty="0" smtClean="0"/>
              <a:t>Often surprise when requests are dealt with outside of the official opening hours.</a:t>
            </a:r>
          </a:p>
          <a:p>
            <a:r>
              <a:rPr lang="en-IE" sz="2000" dirty="0" smtClean="0"/>
              <a:t>There is little awareness that can you expect follow-up other than on Thursday. </a:t>
            </a:r>
            <a:endParaRPr lang="en-IE" sz="2000" dirty="0"/>
          </a:p>
        </p:txBody>
      </p:sp>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14</a:t>
            </a:fld>
            <a:endParaRPr lang="en-JM" dirty="0"/>
          </a:p>
        </p:txBody>
      </p:sp>
      <p:pic>
        <p:nvPicPr>
          <p:cNvPr id="1026" name="Picture 2" descr="http://www.womanthology.co.uk/wp-content/uploads/2014/09/Work-time-800-x-400.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2959" r="23042"/>
          <a:stretch/>
        </p:blipFill>
        <p:spPr bwMode="auto">
          <a:xfrm>
            <a:off x="6894576" y="2590800"/>
            <a:ext cx="20574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1675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Additional Services mentioned</a:t>
            </a:r>
            <a:endParaRPr lang="en-IE" dirty="0"/>
          </a:p>
        </p:txBody>
      </p:sp>
      <p:sp>
        <p:nvSpPr>
          <p:cNvPr id="3" name="Content Placeholder 2"/>
          <p:cNvSpPr>
            <a:spLocks noGrp="1"/>
          </p:cNvSpPr>
          <p:nvPr>
            <p:ph idx="1"/>
          </p:nvPr>
        </p:nvSpPr>
        <p:spPr/>
        <p:txBody>
          <a:bodyPr/>
          <a:lstStyle/>
          <a:p>
            <a:pPr marL="0" indent="0">
              <a:buNone/>
            </a:pPr>
            <a:r>
              <a:rPr lang="en-IE" sz="2000" dirty="0" smtClean="0"/>
              <a:t>During focus groups members were asked to suggest new products or services they feel might be a good fit for the credit union:</a:t>
            </a:r>
          </a:p>
          <a:p>
            <a:r>
              <a:rPr lang="en-IE" sz="2000" dirty="0" smtClean="0"/>
              <a:t>Pension advice – independent 3</a:t>
            </a:r>
            <a:r>
              <a:rPr lang="en-IE" sz="2000" baseline="30000" dirty="0" smtClean="0"/>
              <a:t>rd</a:t>
            </a:r>
            <a:r>
              <a:rPr lang="en-IE" sz="2000" dirty="0" smtClean="0"/>
              <a:t> party that could be trusted, but would not want a work colleague (volunteer). </a:t>
            </a:r>
          </a:p>
          <a:p>
            <a:r>
              <a:rPr lang="en-IE" sz="2000" dirty="0"/>
              <a:t>Opening up to family members </a:t>
            </a:r>
          </a:p>
          <a:p>
            <a:r>
              <a:rPr lang="en-IE" sz="2000" dirty="0" smtClean="0"/>
              <a:t>Financial advice - investments</a:t>
            </a:r>
          </a:p>
          <a:p>
            <a:r>
              <a:rPr lang="en-IE" sz="2000" dirty="0" smtClean="0"/>
              <a:t>Travel Insurance – competitive offer for members, focus more on extra benefits rather than a lower price</a:t>
            </a:r>
          </a:p>
          <a:p>
            <a:r>
              <a:rPr lang="en-IE" sz="2000" dirty="0" smtClean="0"/>
              <a:t>Home Insurance</a:t>
            </a:r>
          </a:p>
          <a:p>
            <a:r>
              <a:rPr lang="en-IE" sz="2000" dirty="0" smtClean="0"/>
              <a:t>Mobile phone deals and other advocacy deals</a:t>
            </a:r>
          </a:p>
          <a:p>
            <a:r>
              <a:rPr lang="en-IE" sz="2000" dirty="0" smtClean="0"/>
              <a:t>Mobile app – would seen as a “nice to have” feature</a:t>
            </a:r>
          </a:p>
          <a:p>
            <a:pPr>
              <a:buNone/>
            </a:pPr>
            <a:endParaRPr lang="en-IE" dirty="0" smtClean="0"/>
          </a:p>
        </p:txBody>
      </p:sp>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15</a:t>
            </a:fld>
            <a:endParaRPr lang="en-JM" dirty="0"/>
          </a:p>
        </p:txBody>
      </p:sp>
    </p:spTree>
    <p:extLst>
      <p:ext uri="{BB962C8B-B14F-4D97-AF65-F5344CB8AC3E}">
        <p14:creationId xmlns:p14="http://schemas.microsoft.com/office/powerpoint/2010/main" val="1874455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79437"/>
          </a:xfrm>
        </p:spPr>
        <p:txBody>
          <a:bodyPr>
            <a:normAutofit fontScale="90000"/>
          </a:bodyPr>
          <a:lstStyle/>
          <a:p>
            <a:r>
              <a:rPr lang="en-IE" sz="3600" dirty="0" smtClean="0"/>
              <a:t>Feedback around the approach to Lending</a:t>
            </a:r>
            <a:endParaRPr lang="en-IE" dirty="0"/>
          </a:p>
        </p:txBody>
      </p:sp>
      <p:sp>
        <p:nvSpPr>
          <p:cNvPr id="3" name="Content Placeholder 2"/>
          <p:cNvSpPr>
            <a:spLocks noGrp="1"/>
          </p:cNvSpPr>
          <p:nvPr>
            <p:ph idx="1"/>
          </p:nvPr>
        </p:nvSpPr>
        <p:spPr>
          <a:xfrm>
            <a:off x="457200" y="1066800"/>
            <a:ext cx="8229600" cy="5181600"/>
          </a:xfrm>
        </p:spPr>
        <p:txBody>
          <a:bodyPr>
            <a:normAutofit fontScale="92500" lnSpcReduction="10000"/>
          </a:bodyPr>
          <a:lstStyle/>
          <a:p>
            <a:r>
              <a:rPr lang="en-IE" sz="2100" dirty="0" smtClean="0"/>
              <a:t>More established members won’t even consider going somewhere else for a loan.</a:t>
            </a:r>
          </a:p>
          <a:p>
            <a:r>
              <a:rPr lang="en-IE" sz="2100" dirty="0" smtClean="0"/>
              <a:t>Significant barrier to new members applying for a loan, relates to a concern that they won’t be approved, so there is no point in trying. </a:t>
            </a:r>
          </a:p>
          <a:p>
            <a:r>
              <a:rPr lang="en-IE" sz="2100" dirty="0" smtClean="0"/>
              <a:t>Younger members are showing evidence of planning ahead knowing they will need a loan in the further and they understand the requirement to build up savings. </a:t>
            </a:r>
          </a:p>
          <a:p>
            <a:r>
              <a:rPr lang="en-IE" sz="2100" dirty="0" smtClean="0"/>
              <a:t>Perception that a loan is a loan and most don’t see the difference between the different loan types for different purposes</a:t>
            </a:r>
          </a:p>
          <a:p>
            <a:pPr lvl="1"/>
            <a:r>
              <a:rPr lang="en-IE" sz="2100" dirty="0" smtClean="0"/>
              <a:t>Discussion around car loan arose and the different rates available</a:t>
            </a:r>
          </a:p>
          <a:p>
            <a:r>
              <a:rPr lang="en-IE" sz="2100" dirty="0" smtClean="0"/>
              <a:t>Lending rates seen as reasonable to good, although many members don’t appreciate how good lending rates are. </a:t>
            </a:r>
          </a:p>
          <a:p>
            <a:r>
              <a:rPr lang="en-IE" sz="2100" dirty="0" smtClean="0"/>
              <a:t>Not one person suggested increasing the dividend at the expense of higher loan rates. </a:t>
            </a:r>
          </a:p>
          <a:p>
            <a:r>
              <a:rPr lang="en-IE" sz="2100" dirty="0" smtClean="0"/>
              <a:t>The €50,000 maximum loan amount, not seen as a limiting factor.  In fact many would see the availability of larger loans as an negative, suggesting it was that sort of poor lending policy that contributed to the economic crash. </a:t>
            </a:r>
          </a:p>
          <a:p>
            <a:endParaRPr lang="en-IE" dirty="0" smtClean="0"/>
          </a:p>
        </p:txBody>
      </p:sp>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16</a:t>
            </a:fld>
            <a:endParaRPr lang="en-JM" dirty="0"/>
          </a:p>
        </p:txBody>
      </p:sp>
    </p:spTree>
    <p:extLst>
      <p:ext uri="{BB962C8B-B14F-4D97-AF65-F5344CB8AC3E}">
        <p14:creationId xmlns:p14="http://schemas.microsoft.com/office/powerpoint/2010/main" val="12466394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Promoting it to new Members</a:t>
            </a:r>
            <a:endParaRPr lang="en-IE" dirty="0"/>
          </a:p>
        </p:txBody>
      </p:sp>
      <p:sp>
        <p:nvSpPr>
          <p:cNvPr id="3" name="Content Placeholder 2"/>
          <p:cNvSpPr>
            <a:spLocks noGrp="1"/>
          </p:cNvSpPr>
          <p:nvPr>
            <p:ph idx="1"/>
          </p:nvPr>
        </p:nvSpPr>
        <p:spPr>
          <a:xfrm>
            <a:off x="381000" y="990601"/>
            <a:ext cx="8329836" cy="4803158"/>
          </a:xfrm>
        </p:spPr>
        <p:txBody>
          <a:bodyPr/>
          <a:lstStyle/>
          <a:p>
            <a:r>
              <a:rPr lang="en-IE" sz="1850" dirty="0" smtClean="0"/>
              <a:t>Acknowledgement that there are a significant number of potential members that should be interested in joining, but have no reason or prompt to encourage them.</a:t>
            </a:r>
          </a:p>
          <a:p>
            <a:r>
              <a:rPr lang="en-IE" sz="1850" dirty="0" smtClean="0"/>
              <a:t>Cork and Irish Water were the locations where there is potential for new members. </a:t>
            </a:r>
          </a:p>
          <a:p>
            <a:r>
              <a:rPr lang="en-IE" sz="1850" dirty="0" smtClean="0"/>
              <a:t>The challenge is in encouraging employees to move to action. </a:t>
            </a:r>
          </a:p>
          <a:p>
            <a:r>
              <a:rPr lang="en-IE" sz="1850" dirty="0" smtClean="0"/>
              <a:t>Awareness of the credit union is low among some groups.</a:t>
            </a:r>
          </a:p>
          <a:p>
            <a:r>
              <a:rPr lang="en-IE" sz="1850" dirty="0" smtClean="0"/>
              <a:t>“A lot of people would like to join, but they don’t know about it”</a:t>
            </a:r>
          </a:p>
          <a:p>
            <a:r>
              <a:rPr lang="en-IE" sz="1850" dirty="0" smtClean="0"/>
              <a:t>Existing BGE members aware that there would be a lot of interest from new joiners and some regretted not doing more to encourage employees to join.</a:t>
            </a:r>
          </a:p>
          <a:p>
            <a:endParaRPr lang="en-IE" dirty="0" smtClean="0"/>
          </a:p>
          <a:p>
            <a:endParaRPr lang="en-IE" dirty="0"/>
          </a:p>
        </p:txBody>
      </p:sp>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17</a:t>
            </a:fld>
            <a:endParaRPr lang="en-JM" dirty="0"/>
          </a:p>
        </p:txBody>
      </p:sp>
      <p:sp>
        <p:nvSpPr>
          <p:cNvPr id="6" name="TextBox 5"/>
          <p:cNvSpPr txBox="1"/>
          <p:nvPr/>
        </p:nvSpPr>
        <p:spPr>
          <a:xfrm>
            <a:off x="457200" y="4038600"/>
            <a:ext cx="3124200" cy="2062103"/>
          </a:xfrm>
          <a:prstGeom prst="rect">
            <a:avLst/>
          </a:prstGeom>
          <a:solidFill>
            <a:schemeClr val="accent1"/>
          </a:solidFill>
        </p:spPr>
        <p:txBody>
          <a:bodyPr wrap="square" rtlCol="0">
            <a:spAutoFit/>
          </a:bodyPr>
          <a:lstStyle/>
          <a:p>
            <a:pPr marL="182563" indent="-182563">
              <a:buFont typeface="Arial" panose="020B0604020202020204" pitchFamily="34" charset="0"/>
              <a:buChar char="•"/>
            </a:pPr>
            <a:r>
              <a:rPr lang="en-IE" sz="1600" dirty="0" smtClean="0">
                <a:solidFill>
                  <a:schemeClr val="bg1"/>
                </a:solidFill>
              </a:rPr>
              <a:t>Continue with car draw</a:t>
            </a:r>
          </a:p>
          <a:p>
            <a:pPr marL="182563" indent="-182563">
              <a:buFont typeface="Arial" panose="020B0604020202020204" pitchFamily="34" charset="0"/>
              <a:buChar char="•"/>
            </a:pPr>
            <a:r>
              <a:rPr lang="en-IE" sz="1600" dirty="0" smtClean="0">
                <a:solidFill>
                  <a:schemeClr val="bg1"/>
                </a:solidFill>
              </a:rPr>
              <a:t>Run a regular roadshow</a:t>
            </a:r>
          </a:p>
          <a:p>
            <a:pPr marL="182563" indent="-182563">
              <a:buFont typeface="Arial" panose="020B0604020202020204" pitchFamily="34" charset="0"/>
              <a:buChar char="•"/>
            </a:pPr>
            <a:r>
              <a:rPr lang="en-IE" sz="1600" dirty="0" smtClean="0">
                <a:solidFill>
                  <a:schemeClr val="bg1"/>
                </a:solidFill>
              </a:rPr>
              <a:t>Print out forms and have them readily available</a:t>
            </a:r>
          </a:p>
          <a:p>
            <a:pPr marL="182563" indent="-182563">
              <a:buFont typeface="Arial" panose="020B0604020202020204" pitchFamily="34" charset="0"/>
              <a:buChar char="•"/>
            </a:pPr>
            <a:r>
              <a:rPr lang="en-IE" sz="1600" dirty="0" smtClean="0">
                <a:solidFill>
                  <a:schemeClr val="bg1"/>
                </a:solidFill>
              </a:rPr>
              <a:t>Spark word of mouth and a buzz around newer employees</a:t>
            </a:r>
          </a:p>
          <a:p>
            <a:pPr marL="182563" indent="-182563">
              <a:buFont typeface="Arial" panose="020B0604020202020204" pitchFamily="34" charset="0"/>
              <a:buChar char="•"/>
            </a:pPr>
            <a:r>
              <a:rPr lang="en-IE" sz="1600" dirty="0" smtClean="0">
                <a:solidFill>
                  <a:schemeClr val="bg1"/>
                </a:solidFill>
              </a:rPr>
              <a:t>Promote a refer a friend approach</a:t>
            </a:r>
            <a:endParaRPr lang="en-IE" dirty="0">
              <a:solidFill>
                <a:schemeClr val="bg1"/>
              </a:solidFill>
            </a:endParaRPr>
          </a:p>
        </p:txBody>
      </p:sp>
      <p:sp>
        <p:nvSpPr>
          <p:cNvPr id="7" name="TextBox 6"/>
          <p:cNvSpPr txBox="1"/>
          <p:nvPr/>
        </p:nvSpPr>
        <p:spPr>
          <a:xfrm>
            <a:off x="5334000" y="3886200"/>
            <a:ext cx="3438413" cy="2339102"/>
          </a:xfrm>
          <a:prstGeom prst="rect">
            <a:avLst/>
          </a:prstGeom>
          <a:solidFill>
            <a:schemeClr val="accent1"/>
          </a:solidFill>
        </p:spPr>
        <p:txBody>
          <a:bodyPr wrap="square" rtlCol="0">
            <a:spAutoFit/>
          </a:bodyPr>
          <a:lstStyle/>
          <a:p>
            <a:pPr algn="ctr"/>
            <a:r>
              <a:rPr lang="en-IE" dirty="0" smtClean="0">
                <a:solidFill>
                  <a:schemeClr val="bg1"/>
                </a:solidFill>
              </a:rPr>
              <a:t>Challenge of younger people</a:t>
            </a:r>
          </a:p>
          <a:p>
            <a:pPr marL="177800" indent="-177800">
              <a:buFont typeface="Arial" panose="020B0604020202020204" pitchFamily="34" charset="0"/>
              <a:buChar char="•"/>
            </a:pPr>
            <a:r>
              <a:rPr lang="en-IE" sz="1600" dirty="0" smtClean="0">
                <a:solidFill>
                  <a:schemeClr val="bg1"/>
                </a:solidFill>
              </a:rPr>
              <a:t>Not as focused on money management</a:t>
            </a:r>
          </a:p>
          <a:p>
            <a:pPr marL="177800" indent="-177800">
              <a:buFont typeface="Arial" panose="020B0604020202020204" pitchFamily="34" charset="0"/>
              <a:buChar char="•"/>
            </a:pPr>
            <a:r>
              <a:rPr lang="en-IE" sz="1600" dirty="0" smtClean="0">
                <a:solidFill>
                  <a:schemeClr val="bg1"/>
                </a:solidFill>
              </a:rPr>
              <a:t>Requirement for lending around life event not as common</a:t>
            </a:r>
            <a:endParaRPr lang="en-IE" sz="1600" dirty="0">
              <a:solidFill>
                <a:schemeClr val="bg1"/>
              </a:solidFill>
            </a:endParaRPr>
          </a:p>
          <a:p>
            <a:pPr marL="177800" indent="-177800">
              <a:buFont typeface="Arial" panose="020B0604020202020204" pitchFamily="34" charset="0"/>
              <a:buChar char="•"/>
            </a:pPr>
            <a:r>
              <a:rPr lang="en-IE" sz="1600" dirty="0" smtClean="0">
                <a:solidFill>
                  <a:schemeClr val="bg1"/>
                </a:solidFill>
              </a:rPr>
              <a:t>New sources of credit more available: car loans, hire purchase for furniture and large electronics</a:t>
            </a:r>
          </a:p>
          <a:p>
            <a:pPr marL="177800" indent="-177800">
              <a:buFont typeface="Arial" panose="020B0604020202020204" pitchFamily="34" charset="0"/>
              <a:buChar char="•"/>
            </a:pPr>
            <a:r>
              <a:rPr lang="en-IE" sz="1600" dirty="0" smtClean="0">
                <a:solidFill>
                  <a:schemeClr val="bg1"/>
                </a:solidFill>
              </a:rPr>
              <a:t>Aware they may leave the company</a:t>
            </a:r>
            <a:endParaRPr lang="en-IE" dirty="0">
              <a:solidFill>
                <a:schemeClr val="bg1"/>
              </a:solidFill>
            </a:endParaRPr>
          </a:p>
        </p:txBody>
      </p:sp>
    </p:spTree>
    <p:extLst>
      <p:ext uri="{BB962C8B-B14F-4D97-AF65-F5344CB8AC3E}">
        <p14:creationId xmlns:p14="http://schemas.microsoft.com/office/powerpoint/2010/main" val="32307338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New Joiners </a:t>
            </a:r>
            <a:endParaRPr lang="en-IE" dirty="0"/>
          </a:p>
        </p:txBody>
      </p:sp>
      <p:sp>
        <p:nvSpPr>
          <p:cNvPr id="3" name="Content Placeholder 2"/>
          <p:cNvSpPr>
            <a:spLocks noGrp="1"/>
          </p:cNvSpPr>
          <p:nvPr>
            <p:ph idx="1"/>
          </p:nvPr>
        </p:nvSpPr>
        <p:spPr/>
        <p:txBody>
          <a:bodyPr/>
          <a:lstStyle/>
          <a:p>
            <a:r>
              <a:rPr lang="en-IE" dirty="0" smtClean="0"/>
              <a:t>Most new joiners sign up as a result of a recommendation or forms being readily available. </a:t>
            </a:r>
          </a:p>
          <a:p>
            <a:r>
              <a:rPr lang="en-IE" dirty="0" smtClean="0"/>
              <a:t>Lack of a welcome pack/information booklet was highlighted as a significant gap.</a:t>
            </a:r>
          </a:p>
          <a:p>
            <a:r>
              <a:rPr lang="en-IE" dirty="0" smtClean="0"/>
              <a:t>This group is at the disadvantage that they don’t know who to go to within their own business area to ask questions of, compared to the more established members know who to follow up with to get the right information. </a:t>
            </a:r>
          </a:p>
          <a:p>
            <a:r>
              <a:rPr lang="en-IE" dirty="0" smtClean="0"/>
              <a:t>During the new joiners group there were many things these members were hearing for the first time and most learnt something new about how the Credit Union operators or what is available to members. </a:t>
            </a:r>
          </a:p>
          <a:p>
            <a:r>
              <a:rPr lang="en-IE" dirty="0" smtClean="0"/>
              <a:t>Most significant interest was around lending policy, if a multiple was in place, what drives the lending decision, etc. </a:t>
            </a:r>
          </a:p>
          <a:p>
            <a:r>
              <a:rPr lang="en-IE" dirty="0" smtClean="0"/>
              <a:t>The membership /account opening process is seen as exceptionally easy, with no issues or concerns arising. </a:t>
            </a:r>
          </a:p>
          <a:p>
            <a:endParaRPr lang="en-IE" dirty="0" smtClean="0"/>
          </a:p>
          <a:p>
            <a:endParaRPr lang="en-IE" dirty="0"/>
          </a:p>
        </p:txBody>
      </p:sp>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18</a:t>
            </a:fld>
            <a:endParaRPr lang="en-JM" dirty="0"/>
          </a:p>
        </p:txBody>
      </p:sp>
    </p:spTree>
    <p:extLst>
      <p:ext uri="{BB962C8B-B14F-4D97-AF65-F5344CB8AC3E}">
        <p14:creationId xmlns:p14="http://schemas.microsoft.com/office/powerpoint/2010/main" val="8438187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Feedback on key statements</a:t>
            </a:r>
            <a:endParaRPr lang="en-IE"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447666046"/>
              </p:ext>
            </p:extLst>
          </p:nvPr>
        </p:nvGraphicFramePr>
        <p:xfrm>
          <a:off x="457200" y="13716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19</a:t>
            </a:fld>
            <a:endParaRPr lang="en-JM" dirty="0"/>
          </a:p>
        </p:txBody>
      </p:sp>
    </p:spTree>
    <p:extLst>
      <p:ext uri="{BB962C8B-B14F-4D97-AF65-F5344CB8AC3E}">
        <p14:creationId xmlns:p14="http://schemas.microsoft.com/office/powerpoint/2010/main" val="3124802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Methodology</a:t>
            </a:r>
            <a:endParaRPr lang="en-IE"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2</a:t>
            </a:fld>
            <a:endParaRPr lang="en-JM" dirty="0"/>
          </a:p>
        </p:txBody>
      </p:sp>
      <p:sp>
        <p:nvSpPr>
          <p:cNvPr id="6" name="AutoShape 3"/>
          <p:cNvSpPr>
            <a:spLocks noChangeArrowheads="1"/>
          </p:cNvSpPr>
          <p:nvPr/>
        </p:nvSpPr>
        <p:spPr bwMode="auto">
          <a:xfrm>
            <a:off x="381000" y="1295400"/>
            <a:ext cx="2376487" cy="576263"/>
          </a:xfrm>
          <a:prstGeom prst="roundRect">
            <a:avLst>
              <a:gd name="adj" fmla="val 16667"/>
            </a:avLst>
          </a:prstGeom>
          <a:solidFill>
            <a:schemeClr val="accent5"/>
          </a:solidFill>
          <a:ln>
            <a:noFill/>
          </a:ln>
        </p:spPr>
        <p:txBody>
          <a:bodyPr wrap="none" anchor="ctr"/>
          <a:lstStyle/>
          <a:p>
            <a:pPr algn="ctr"/>
            <a:r>
              <a:rPr lang="en-GB" sz="1800" dirty="0">
                <a:solidFill>
                  <a:schemeClr val="bg1"/>
                </a:solidFill>
              </a:rPr>
              <a:t>Research Dates:</a:t>
            </a:r>
            <a:endParaRPr lang="en-US" sz="1800" dirty="0">
              <a:solidFill>
                <a:schemeClr val="bg1"/>
              </a:solidFill>
            </a:endParaRPr>
          </a:p>
        </p:txBody>
      </p:sp>
      <p:sp>
        <p:nvSpPr>
          <p:cNvPr id="7" name="AutoShape 4"/>
          <p:cNvSpPr>
            <a:spLocks noChangeArrowheads="1"/>
          </p:cNvSpPr>
          <p:nvPr/>
        </p:nvSpPr>
        <p:spPr bwMode="auto">
          <a:xfrm>
            <a:off x="2895600" y="1295400"/>
            <a:ext cx="5161547" cy="1008062"/>
          </a:xfrm>
          <a:prstGeom prst="roundRect">
            <a:avLst>
              <a:gd name="adj" fmla="val 9898"/>
            </a:avLst>
          </a:prstGeom>
          <a:solidFill>
            <a:schemeClr val="accent2"/>
          </a:solidFill>
          <a:ln>
            <a:noFill/>
          </a:ln>
        </p:spPr>
        <p:txBody>
          <a:bodyPr wrap="none" anchor="ctr"/>
          <a:lstStyle/>
          <a:p>
            <a:pPr algn="ctr"/>
            <a:endParaRPr lang="en-GB" sz="1800" dirty="0">
              <a:solidFill>
                <a:schemeClr val="bg1"/>
              </a:solidFill>
            </a:endParaRPr>
          </a:p>
        </p:txBody>
      </p:sp>
      <p:sp>
        <p:nvSpPr>
          <p:cNvPr id="8" name="Text Box 8"/>
          <p:cNvSpPr txBox="1">
            <a:spLocks noChangeArrowheads="1"/>
          </p:cNvSpPr>
          <p:nvPr/>
        </p:nvSpPr>
        <p:spPr bwMode="auto">
          <a:xfrm>
            <a:off x="2971800" y="1425713"/>
            <a:ext cx="50292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i="1">
                <a:solidFill>
                  <a:schemeClr val="tx1"/>
                </a:solidFill>
                <a:latin typeface="Arial" pitchFamily="34" charset="0"/>
              </a:defRPr>
            </a:lvl1pPr>
            <a:lvl2pPr marL="742950" indent="-285750" eaLnBrk="0" hangingPunct="0">
              <a:defRPr sz="2400" b="1" i="1">
                <a:solidFill>
                  <a:schemeClr val="tx1"/>
                </a:solidFill>
                <a:latin typeface="Arial" pitchFamily="34" charset="0"/>
              </a:defRPr>
            </a:lvl2pPr>
            <a:lvl3pPr marL="1143000" indent="-228600" eaLnBrk="0" hangingPunct="0">
              <a:defRPr sz="2400" b="1" i="1">
                <a:solidFill>
                  <a:schemeClr val="tx1"/>
                </a:solidFill>
                <a:latin typeface="Arial" pitchFamily="34" charset="0"/>
              </a:defRPr>
            </a:lvl3pPr>
            <a:lvl4pPr marL="1600200" indent="-228600" eaLnBrk="0" hangingPunct="0">
              <a:defRPr sz="2400" b="1" i="1">
                <a:solidFill>
                  <a:schemeClr val="tx1"/>
                </a:solidFill>
                <a:latin typeface="Arial" pitchFamily="34" charset="0"/>
              </a:defRPr>
            </a:lvl4pPr>
            <a:lvl5pPr marL="2057400" indent="-228600" eaLnBrk="0" hangingPunct="0">
              <a:defRPr sz="2400" b="1" i="1">
                <a:solidFill>
                  <a:schemeClr val="tx1"/>
                </a:solidFill>
                <a:latin typeface="Arial" pitchFamily="34" charset="0"/>
              </a:defRPr>
            </a:lvl5pPr>
            <a:lvl6pPr marL="2514600" indent="-228600" eaLnBrk="0" fontAlgn="base" hangingPunct="0">
              <a:spcBef>
                <a:spcPct val="0"/>
              </a:spcBef>
              <a:spcAft>
                <a:spcPct val="0"/>
              </a:spcAft>
              <a:defRPr sz="2400" b="1" i="1">
                <a:solidFill>
                  <a:schemeClr val="tx1"/>
                </a:solidFill>
                <a:latin typeface="Arial" pitchFamily="34" charset="0"/>
              </a:defRPr>
            </a:lvl6pPr>
            <a:lvl7pPr marL="2971800" indent="-228600" eaLnBrk="0" fontAlgn="base" hangingPunct="0">
              <a:spcBef>
                <a:spcPct val="0"/>
              </a:spcBef>
              <a:spcAft>
                <a:spcPct val="0"/>
              </a:spcAft>
              <a:defRPr sz="2400" b="1" i="1">
                <a:solidFill>
                  <a:schemeClr val="tx1"/>
                </a:solidFill>
                <a:latin typeface="Arial" pitchFamily="34" charset="0"/>
              </a:defRPr>
            </a:lvl7pPr>
            <a:lvl8pPr marL="3429000" indent="-228600" eaLnBrk="0" fontAlgn="base" hangingPunct="0">
              <a:spcBef>
                <a:spcPct val="0"/>
              </a:spcBef>
              <a:spcAft>
                <a:spcPct val="0"/>
              </a:spcAft>
              <a:defRPr sz="2400" b="1" i="1">
                <a:solidFill>
                  <a:schemeClr val="tx1"/>
                </a:solidFill>
                <a:latin typeface="Arial" pitchFamily="34" charset="0"/>
              </a:defRPr>
            </a:lvl8pPr>
            <a:lvl9pPr marL="3886200" indent="-228600" eaLnBrk="0" fontAlgn="base" hangingPunct="0">
              <a:spcBef>
                <a:spcPct val="0"/>
              </a:spcBef>
              <a:spcAft>
                <a:spcPct val="0"/>
              </a:spcAft>
              <a:defRPr sz="2400" b="1" i="1">
                <a:solidFill>
                  <a:schemeClr val="tx1"/>
                </a:solidFill>
                <a:latin typeface="Arial" pitchFamily="34" charset="0"/>
              </a:defRPr>
            </a:lvl9pPr>
          </a:lstStyle>
          <a:p>
            <a:pPr algn="ctr" eaLnBrk="1" hangingPunct="1"/>
            <a:r>
              <a:rPr lang="en-GB" sz="1800" b="0" i="0" dirty="0" smtClean="0">
                <a:solidFill>
                  <a:schemeClr val="bg1"/>
                </a:solidFill>
                <a:latin typeface="+mn-lt"/>
              </a:rPr>
              <a:t>Focus groups &amp; Online Survey:</a:t>
            </a:r>
          </a:p>
          <a:p>
            <a:pPr algn="ctr" eaLnBrk="1" hangingPunct="1"/>
            <a:r>
              <a:rPr lang="en-GB" sz="1800" b="0" i="0" dirty="0" smtClean="0">
                <a:solidFill>
                  <a:schemeClr val="bg1"/>
                </a:solidFill>
                <a:latin typeface="+mn-lt"/>
              </a:rPr>
              <a:t> October and November 2015</a:t>
            </a:r>
          </a:p>
          <a:p>
            <a:pPr eaLnBrk="1" hangingPunct="1"/>
            <a:endParaRPr lang="en-US" sz="2000" i="0" dirty="0">
              <a:solidFill>
                <a:schemeClr val="bg1"/>
              </a:solidFill>
              <a:latin typeface="+mn-lt"/>
            </a:endParaRPr>
          </a:p>
        </p:txBody>
      </p:sp>
      <p:sp>
        <p:nvSpPr>
          <p:cNvPr id="9" name="AutoShape 9"/>
          <p:cNvSpPr>
            <a:spLocks noChangeArrowheads="1"/>
          </p:cNvSpPr>
          <p:nvPr/>
        </p:nvSpPr>
        <p:spPr bwMode="auto">
          <a:xfrm>
            <a:off x="381000" y="2520950"/>
            <a:ext cx="2376487" cy="574675"/>
          </a:xfrm>
          <a:prstGeom prst="roundRect">
            <a:avLst>
              <a:gd name="adj" fmla="val 16667"/>
            </a:avLst>
          </a:prstGeom>
          <a:solidFill>
            <a:schemeClr val="accent5"/>
          </a:solidFill>
          <a:ln>
            <a:noFill/>
          </a:ln>
        </p:spPr>
        <p:txBody>
          <a:bodyPr wrap="none" anchor="ctr"/>
          <a:lstStyle/>
          <a:p>
            <a:pPr algn="ctr"/>
            <a:r>
              <a:rPr lang="en-GB" sz="1800" dirty="0">
                <a:solidFill>
                  <a:schemeClr val="bg1"/>
                </a:solidFill>
              </a:rPr>
              <a:t>Methodology:</a:t>
            </a:r>
            <a:endParaRPr lang="en-US" sz="1800" dirty="0">
              <a:solidFill>
                <a:schemeClr val="bg1"/>
              </a:solidFill>
            </a:endParaRPr>
          </a:p>
        </p:txBody>
      </p:sp>
      <p:sp>
        <p:nvSpPr>
          <p:cNvPr id="10" name="AutoShape 10"/>
          <p:cNvSpPr>
            <a:spLocks noChangeArrowheads="1"/>
          </p:cNvSpPr>
          <p:nvPr/>
        </p:nvSpPr>
        <p:spPr bwMode="auto">
          <a:xfrm>
            <a:off x="2895600" y="2514600"/>
            <a:ext cx="5161547" cy="2895600"/>
          </a:xfrm>
          <a:prstGeom prst="roundRect">
            <a:avLst>
              <a:gd name="adj" fmla="val 4379"/>
            </a:avLst>
          </a:prstGeom>
          <a:solidFill>
            <a:schemeClr val="accent2"/>
          </a:solidFill>
          <a:ln>
            <a:noFill/>
          </a:ln>
        </p:spPr>
        <p:txBody>
          <a:bodyPr wrap="square" anchor="t"/>
          <a:lstStyle/>
          <a:p>
            <a:pPr marL="177800" indent="-177800">
              <a:spcAft>
                <a:spcPts val="1200"/>
              </a:spcAft>
              <a:buFontTx/>
              <a:buChar char="•"/>
            </a:pPr>
            <a:r>
              <a:rPr lang="en-GB" sz="1600" dirty="0" smtClean="0">
                <a:solidFill>
                  <a:schemeClr val="bg1"/>
                </a:solidFill>
              </a:rPr>
              <a:t>6 </a:t>
            </a:r>
            <a:r>
              <a:rPr lang="en-GB" sz="1600" dirty="0">
                <a:solidFill>
                  <a:schemeClr val="bg1"/>
                </a:solidFill>
              </a:rPr>
              <a:t>focus groups</a:t>
            </a:r>
          </a:p>
          <a:p>
            <a:pPr marL="177800" indent="-177800">
              <a:spcAft>
                <a:spcPts val="1200"/>
              </a:spcAft>
              <a:buFontTx/>
              <a:buChar char="•"/>
            </a:pPr>
            <a:r>
              <a:rPr lang="en-GB" sz="1600" dirty="0" smtClean="0">
                <a:solidFill>
                  <a:schemeClr val="bg1"/>
                </a:solidFill>
              </a:rPr>
              <a:t>75 to 90 minutes </a:t>
            </a:r>
            <a:r>
              <a:rPr lang="en-GB" sz="1600" dirty="0">
                <a:solidFill>
                  <a:schemeClr val="bg1"/>
                </a:solidFill>
              </a:rPr>
              <a:t>long</a:t>
            </a:r>
          </a:p>
          <a:p>
            <a:pPr marL="177800" indent="-177800">
              <a:spcAft>
                <a:spcPts val="1200"/>
              </a:spcAft>
              <a:buFontTx/>
              <a:buChar char="•"/>
            </a:pPr>
            <a:r>
              <a:rPr lang="en-GB" sz="1600" dirty="0" smtClean="0">
                <a:solidFill>
                  <a:schemeClr val="bg1"/>
                </a:solidFill>
              </a:rPr>
              <a:t>5/9 </a:t>
            </a:r>
            <a:r>
              <a:rPr lang="en-GB" sz="1600" dirty="0">
                <a:solidFill>
                  <a:schemeClr val="bg1"/>
                </a:solidFill>
              </a:rPr>
              <a:t>participants in each group</a:t>
            </a:r>
          </a:p>
          <a:p>
            <a:pPr marL="177800" indent="-177800">
              <a:spcAft>
                <a:spcPts val="1200"/>
              </a:spcAft>
              <a:buFontTx/>
              <a:buChar char="•"/>
            </a:pPr>
            <a:r>
              <a:rPr lang="en-GB" sz="1600" dirty="0" smtClean="0">
                <a:solidFill>
                  <a:schemeClr val="bg1"/>
                </a:solidFill>
              </a:rPr>
              <a:t>Various locations across the Ervia Group</a:t>
            </a:r>
            <a:endParaRPr lang="en-GB" sz="1600" dirty="0">
              <a:solidFill>
                <a:schemeClr val="bg1"/>
              </a:solidFill>
            </a:endParaRPr>
          </a:p>
          <a:p>
            <a:pPr marL="177800" indent="-177800">
              <a:spcAft>
                <a:spcPts val="1200"/>
              </a:spcAft>
              <a:buFontTx/>
              <a:buChar char="•"/>
            </a:pPr>
            <a:r>
              <a:rPr lang="en-GB" sz="1600" dirty="0" smtClean="0">
                <a:solidFill>
                  <a:schemeClr val="bg1"/>
                </a:solidFill>
              </a:rPr>
              <a:t>All respondents were current members</a:t>
            </a:r>
          </a:p>
          <a:p>
            <a:pPr marL="177800" indent="-177800">
              <a:spcAft>
                <a:spcPts val="1200"/>
              </a:spcAft>
              <a:buFontTx/>
              <a:buChar char="•"/>
            </a:pPr>
            <a:r>
              <a:rPr lang="en-GB" sz="1600" dirty="0" smtClean="0">
                <a:solidFill>
                  <a:schemeClr val="bg1"/>
                </a:solidFill>
              </a:rPr>
              <a:t>Recorded using audio facilities</a:t>
            </a:r>
          </a:p>
          <a:p>
            <a:pPr marL="177800" indent="-177800">
              <a:spcAft>
                <a:spcPts val="1200"/>
              </a:spcAft>
              <a:buFontTx/>
              <a:buChar char="•"/>
            </a:pPr>
            <a:r>
              <a:rPr lang="en-GB" sz="1600" dirty="0" smtClean="0">
                <a:solidFill>
                  <a:schemeClr val="bg1"/>
                </a:solidFill>
              </a:rPr>
              <a:t>Supplementary follow up online survey</a:t>
            </a:r>
            <a:endParaRPr lang="en-GB" sz="1600" dirty="0">
              <a:solidFill>
                <a:schemeClr val="bg1"/>
              </a:solidFill>
            </a:endParaRPr>
          </a:p>
        </p:txBody>
      </p:sp>
      <p:grpSp>
        <p:nvGrpSpPr>
          <p:cNvPr id="3" name="Group 14"/>
          <p:cNvGrpSpPr/>
          <p:nvPr/>
        </p:nvGrpSpPr>
        <p:grpSpPr>
          <a:xfrm>
            <a:off x="609600" y="6248400"/>
            <a:ext cx="1752600" cy="609600"/>
            <a:chOff x="1979712" y="2348880"/>
            <a:chExt cx="5544616" cy="1656184"/>
          </a:xfrm>
        </p:grpSpPr>
        <p:sp>
          <p:nvSpPr>
            <p:cNvPr id="17" name="Rectangle 16"/>
            <p:cNvSpPr/>
            <p:nvPr/>
          </p:nvSpPr>
          <p:spPr>
            <a:xfrm>
              <a:off x="1979712" y="2348880"/>
              <a:ext cx="5472608" cy="1656184"/>
            </a:xfrm>
            <a:prstGeom prst="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srgbClr val="CFCFCF"/>
                </a:solidFill>
                <a:effectLst/>
                <a:uLnTx/>
                <a:uFillTx/>
                <a:latin typeface="Calibri"/>
                <a:ea typeface="+mn-ea"/>
                <a:cs typeface="+mn-cs"/>
              </a:endParaRPr>
            </a:p>
          </p:txBody>
        </p:sp>
        <p:sp>
          <p:nvSpPr>
            <p:cNvPr id="18" name="TextBox 17"/>
            <p:cNvSpPr txBox="1"/>
            <p:nvPr/>
          </p:nvSpPr>
          <p:spPr>
            <a:xfrm>
              <a:off x="2051719" y="2794283"/>
              <a:ext cx="5472609" cy="59199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E" sz="1800" b="1" i="0" u="none" strike="noStrike" kern="0" cap="none" spc="60" normalizeH="0" baseline="0" noProof="0" dirty="0" smtClean="0">
                  <a:ln>
                    <a:noFill/>
                  </a:ln>
                  <a:solidFill>
                    <a:sysClr val="window" lastClr="FFFFFF"/>
                  </a:solidFill>
                  <a:effectLst/>
                  <a:uLnTx/>
                  <a:uFillTx/>
                  <a:latin typeface="Meiryo UI" pitchFamily="34" charset="-128"/>
                  <a:ea typeface="Meiryo UI" pitchFamily="34" charset="-128"/>
                  <a:cs typeface="Meiryo UI" pitchFamily="34" charset="-128"/>
                </a:rPr>
                <a:t>Panel Edge</a:t>
              </a:r>
              <a:endParaRPr kumimoji="0" lang="en-IE" sz="1800" b="1" i="0" u="none" strike="noStrike" kern="0" cap="none" spc="60" normalizeH="0" baseline="0" noProof="0" dirty="0">
                <a:ln>
                  <a:noFill/>
                </a:ln>
                <a:solidFill>
                  <a:sysClr val="window" lastClr="FFFFFF"/>
                </a:solidFill>
                <a:effectLst/>
                <a:uLnTx/>
                <a:uFillTx/>
                <a:latin typeface="Meiryo UI" pitchFamily="34" charset="-128"/>
                <a:ea typeface="Meiryo UI" pitchFamily="34" charset="-128"/>
                <a:cs typeface="Meiryo UI" pitchFamily="34" charset="-128"/>
              </a:endParaRPr>
            </a:p>
          </p:txBody>
        </p:sp>
        <p:cxnSp>
          <p:nvCxnSpPr>
            <p:cNvPr id="19" name="Straight Connector 18"/>
            <p:cNvCxnSpPr/>
            <p:nvPr/>
          </p:nvCxnSpPr>
          <p:spPr>
            <a:xfrm>
              <a:off x="1979712" y="2780928"/>
              <a:ext cx="5472608" cy="0"/>
            </a:xfrm>
            <a:prstGeom prst="line">
              <a:avLst/>
            </a:prstGeom>
            <a:noFill/>
            <a:ln w="38100" cap="flat" cmpd="sng" algn="ctr">
              <a:solidFill>
                <a:sysClr val="window" lastClr="FFFFFF"/>
              </a:solidFill>
              <a:prstDash val="solid"/>
            </a:ln>
            <a:effectLst/>
          </p:spPr>
        </p:cxnSp>
        <p:cxnSp>
          <p:nvCxnSpPr>
            <p:cNvPr id="20" name="Straight Connector 19"/>
            <p:cNvCxnSpPr/>
            <p:nvPr/>
          </p:nvCxnSpPr>
          <p:spPr>
            <a:xfrm>
              <a:off x="1979712" y="2564904"/>
              <a:ext cx="5472608" cy="0"/>
            </a:xfrm>
            <a:prstGeom prst="line">
              <a:avLst/>
            </a:prstGeom>
            <a:noFill/>
            <a:ln w="38100" cap="flat" cmpd="sng" algn="ctr">
              <a:solidFill>
                <a:sysClr val="window" lastClr="FFFFFF"/>
              </a:solidFill>
              <a:prstDash val="solid"/>
            </a:ln>
            <a:effectLst/>
          </p:spPr>
        </p:cxnSp>
      </p:grpSp>
    </p:spTree>
    <p:extLst>
      <p:ext uri="{BB962C8B-B14F-4D97-AF65-F5344CB8AC3E}">
        <p14:creationId xmlns:p14="http://schemas.microsoft.com/office/powerpoint/2010/main" val="7023497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The Future</a:t>
            </a:r>
            <a:endParaRPr lang="en-IE" dirty="0"/>
          </a:p>
        </p:txBody>
      </p:sp>
      <p:sp>
        <p:nvSpPr>
          <p:cNvPr id="3" name="Content Placeholder 2"/>
          <p:cNvSpPr>
            <a:spLocks noGrp="1"/>
          </p:cNvSpPr>
          <p:nvPr>
            <p:ph idx="1"/>
          </p:nvPr>
        </p:nvSpPr>
        <p:spPr/>
        <p:txBody>
          <a:bodyPr>
            <a:normAutofit/>
          </a:bodyPr>
          <a:lstStyle/>
          <a:p>
            <a:r>
              <a:rPr lang="en-IE" sz="2000" dirty="0" smtClean="0"/>
              <a:t>All very positive about the future, see the credit union growing.</a:t>
            </a:r>
          </a:p>
          <a:p>
            <a:r>
              <a:rPr lang="en-IE" sz="2000" dirty="0" smtClean="0"/>
              <a:t>Recognise the importance to local reps and more volunteers. </a:t>
            </a:r>
          </a:p>
          <a:p>
            <a:r>
              <a:rPr lang="en-IE" sz="2000" dirty="0" smtClean="0"/>
              <a:t>Recognised the need to ‘push’ increased lending</a:t>
            </a:r>
          </a:p>
          <a:p>
            <a:r>
              <a:rPr lang="en-IE" sz="2000" dirty="0" smtClean="0"/>
              <a:t>Email &amp; Website seen as the main and most preferred channel for communication.</a:t>
            </a:r>
          </a:p>
          <a:p>
            <a:r>
              <a:rPr lang="en-IE" sz="2000" dirty="0" smtClean="0"/>
              <a:t>Members are very nervous of the Credit Union growing outside of it’s core competencies and “trying to be something it is not”. </a:t>
            </a:r>
          </a:p>
          <a:p>
            <a:r>
              <a:rPr lang="en-IE" sz="2000" dirty="0" smtClean="0"/>
              <a:t>Significant concern across all groups with the concept of having to merge with another Credit Union. </a:t>
            </a:r>
          </a:p>
          <a:p>
            <a:r>
              <a:rPr lang="en-IE" sz="2000" dirty="0" smtClean="0"/>
              <a:t>Members are very attached to existing Credit Union and structure and many suggested they would leave if a merger took place. </a:t>
            </a:r>
          </a:p>
          <a:p>
            <a:r>
              <a:rPr lang="en-IE" sz="2000" dirty="0" smtClean="0"/>
              <a:t>No other potential credit union seen as a suitable partner. </a:t>
            </a:r>
            <a:endParaRPr lang="en-IE" sz="2000" dirty="0"/>
          </a:p>
        </p:txBody>
      </p:sp>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20</a:t>
            </a:fld>
            <a:endParaRPr lang="en-JM" dirty="0"/>
          </a:p>
        </p:txBody>
      </p:sp>
    </p:spTree>
    <p:extLst>
      <p:ext uri="{BB962C8B-B14F-4D97-AF65-F5344CB8AC3E}">
        <p14:creationId xmlns:p14="http://schemas.microsoft.com/office/powerpoint/2010/main" val="5232737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064"/>
            <a:ext cx="8229600" cy="715962"/>
          </a:xfrm>
        </p:spPr>
        <p:txBody>
          <a:bodyPr>
            <a:normAutofit fontScale="90000"/>
          </a:bodyPr>
          <a:lstStyle/>
          <a:p>
            <a:r>
              <a:rPr lang="en-IE" dirty="0" smtClean="0"/>
              <a:t>Key questions for consideration</a:t>
            </a:r>
            <a:endParaRPr lang="en-IE" dirty="0"/>
          </a:p>
        </p:txBody>
      </p:sp>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21</a:t>
            </a:fld>
            <a:endParaRPr lang="en-JM" dirty="0"/>
          </a:p>
        </p:txBody>
      </p:sp>
      <p:graphicFrame>
        <p:nvGraphicFramePr>
          <p:cNvPr id="8" name="Chart 7"/>
          <p:cNvGraphicFramePr/>
          <p:nvPr>
            <p:extLst>
              <p:ext uri="{D42A27DB-BD31-4B8C-83A1-F6EECF244321}">
                <p14:modId xmlns:p14="http://schemas.microsoft.com/office/powerpoint/2010/main" val="611959590"/>
              </p:ext>
            </p:extLst>
          </p:nvPr>
        </p:nvGraphicFramePr>
        <p:xfrm>
          <a:off x="228600" y="1524000"/>
          <a:ext cx="3962400" cy="4064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p:cNvGraphicFramePr/>
          <p:nvPr>
            <p:extLst>
              <p:ext uri="{D42A27DB-BD31-4B8C-83A1-F6EECF244321}">
                <p14:modId xmlns:p14="http://schemas.microsoft.com/office/powerpoint/2010/main" val="2148072654"/>
              </p:ext>
            </p:extLst>
          </p:nvPr>
        </p:nvGraphicFramePr>
        <p:xfrm>
          <a:off x="4800600" y="1524000"/>
          <a:ext cx="3962400"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57200" y="5849852"/>
            <a:ext cx="1066800" cy="276999"/>
          </a:xfrm>
          <a:prstGeom prst="rect">
            <a:avLst/>
          </a:prstGeom>
          <a:noFill/>
        </p:spPr>
        <p:txBody>
          <a:bodyPr wrap="square" rtlCol="0">
            <a:spAutoFit/>
          </a:bodyPr>
          <a:lstStyle/>
          <a:p>
            <a:r>
              <a:rPr lang="en-IE" sz="1200" dirty="0" smtClean="0"/>
              <a:t>Base: 284</a:t>
            </a:r>
            <a:endParaRPr lang="en-IE" sz="1200" dirty="0"/>
          </a:p>
        </p:txBody>
      </p:sp>
      <p:sp>
        <p:nvSpPr>
          <p:cNvPr id="10" name="TextBox 9"/>
          <p:cNvSpPr txBox="1"/>
          <p:nvPr/>
        </p:nvSpPr>
        <p:spPr>
          <a:xfrm>
            <a:off x="5029200" y="5807793"/>
            <a:ext cx="1066800" cy="276999"/>
          </a:xfrm>
          <a:prstGeom prst="rect">
            <a:avLst/>
          </a:prstGeom>
          <a:noFill/>
        </p:spPr>
        <p:txBody>
          <a:bodyPr wrap="square" rtlCol="0">
            <a:spAutoFit/>
          </a:bodyPr>
          <a:lstStyle/>
          <a:p>
            <a:r>
              <a:rPr lang="en-IE" sz="1200" dirty="0" smtClean="0"/>
              <a:t>Base: 285</a:t>
            </a:r>
            <a:endParaRPr lang="en-IE" sz="1200" dirty="0"/>
          </a:p>
        </p:txBody>
      </p:sp>
      <p:sp>
        <p:nvSpPr>
          <p:cNvPr id="3" name="Rectangle 2"/>
          <p:cNvSpPr/>
          <p:nvPr/>
        </p:nvSpPr>
        <p:spPr>
          <a:xfrm>
            <a:off x="5791200" y="5646210"/>
            <a:ext cx="3352800" cy="600164"/>
          </a:xfrm>
          <a:prstGeom prst="rect">
            <a:avLst/>
          </a:prstGeom>
        </p:spPr>
        <p:txBody>
          <a:bodyPr wrap="square">
            <a:spAutoFit/>
          </a:bodyPr>
          <a:lstStyle/>
          <a:p>
            <a:r>
              <a:rPr lang="en-IE" sz="1100" dirty="0"/>
              <a:t>If the Ervia Employees’ Credit Union was approached by another Credit Union to merge or if asked to do so by the Central Bank. Would you be:</a:t>
            </a:r>
          </a:p>
        </p:txBody>
      </p:sp>
      <p:sp>
        <p:nvSpPr>
          <p:cNvPr id="11" name="Rectangle 10"/>
          <p:cNvSpPr/>
          <p:nvPr/>
        </p:nvSpPr>
        <p:spPr>
          <a:xfrm>
            <a:off x="1169043" y="5730848"/>
            <a:ext cx="3352800" cy="430887"/>
          </a:xfrm>
          <a:prstGeom prst="rect">
            <a:avLst/>
          </a:prstGeom>
        </p:spPr>
        <p:txBody>
          <a:bodyPr wrap="square">
            <a:spAutoFit/>
          </a:bodyPr>
          <a:lstStyle/>
          <a:p>
            <a:r>
              <a:rPr lang="en-IE" sz="1100" dirty="0"/>
              <a:t>Do you think Ervia Employees’ Credit Union should be open for members' families to join?</a:t>
            </a:r>
          </a:p>
        </p:txBody>
      </p:sp>
    </p:spTree>
    <p:extLst>
      <p:ext uri="{BB962C8B-B14F-4D97-AF65-F5344CB8AC3E}">
        <p14:creationId xmlns:p14="http://schemas.microsoft.com/office/powerpoint/2010/main" val="19037428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2" name="Title 1"/>
          <p:cNvSpPr>
            <a:spLocks noGrp="1"/>
          </p:cNvSpPr>
          <p:nvPr>
            <p:ph type="ctrTitle"/>
          </p:nvPr>
        </p:nvSpPr>
        <p:spPr/>
        <p:txBody>
          <a:bodyPr/>
          <a:lstStyle/>
          <a:p>
            <a:r>
              <a:rPr lang="en-IE" dirty="0" smtClean="0">
                <a:solidFill>
                  <a:schemeClr val="bg1"/>
                </a:solidFill>
              </a:rPr>
              <a:t>Recommendations</a:t>
            </a:r>
            <a:endParaRPr lang="en-IE" dirty="0">
              <a:solidFill>
                <a:schemeClr val="bg1"/>
              </a:solidFill>
            </a:endParaRPr>
          </a:p>
        </p:txBody>
      </p:sp>
    </p:spTree>
    <p:extLst>
      <p:ext uri="{BB962C8B-B14F-4D97-AF65-F5344CB8AC3E}">
        <p14:creationId xmlns:p14="http://schemas.microsoft.com/office/powerpoint/2010/main" val="38532340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Executive Summary</a:t>
            </a:r>
            <a:endParaRPr lang="en-IE" dirty="0"/>
          </a:p>
        </p:txBody>
      </p:sp>
      <p:sp>
        <p:nvSpPr>
          <p:cNvPr id="3" name="Content Placeholder 2"/>
          <p:cNvSpPr>
            <a:spLocks noGrp="1"/>
          </p:cNvSpPr>
          <p:nvPr>
            <p:ph idx="1"/>
          </p:nvPr>
        </p:nvSpPr>
        <p:spPr>
          <a:xfrm>
            <a:off x="457200" y="1066800"/>
            <a:ext cx="8229600" cy="5181600"/>
          </a:xfrm>
        </p:spPr>
        <p:txBody>
          <a:bodyPr>
            <a:normAutofit/>
          </a:bodyPr>
          <a:lstStyle/>
          <a:p>
            <a:pPr>
              <a:spcBef>
                <a:spcPts val="600"/>
              </a:spcBef>
              <a:buFont typeface="+mj-lt"/>
              <a:buAutoNum type="arabicPeriod"/>
            </a:pPr>
            <a:r>
              <a:rPr lang="en-IE" dirty="0" smtClean="0"/>
              <a:t>Credit Unions remain a very important pillar of financial services in Ireland. Most consider Credit Unions to be more relevant than ever in the current environment. </a:t>
            </a:r>
          </a:p>
          <a:p>
            <a:pPr>
              <a:spcBef>
                <a:spcPts val="600"/>
              </a:spcBef>
              <a:buFont typeface="+mj-lt"/>
              <a:buAutoNum type="arabicPeriod"/>
            </a:pPr>
            <a:r>
              <a:rPr lang="en-IE" dirty="0"/>
              <a:t>Overall feedback and reaction to the Ervia Employees Credit Union is extremely positive and people have a real sense of pride in “our Credit Union”.  This is supported by a strong Net Promoter score of + 57. </a:t>
            </a:r>
          </a:p>
          <a:p>
            <a:pPr>
              <a:spcBef>
                <a:spcPts val="600"/>
              </a:spcBef>
              <a:buFont typeface="+mj-lt"/>
              <a:buAutoNum type="arabicPeriod"/>
            </a:pPr>
            <a:r>
              <a:rPr lang="en-IE" dirty="0" smtClean="0"/>
              <a:t>Key strengths for members include the personal relationship and the easy/straight forward loan application. </a:t>
            </a:r>
          </a:p>
          <a:p>
            <a:pPr>
              <a:spcBef>
                <a:spcPts val="600"/>
              </a:spcBef>
              <a:buFont typeface="+mj-lt"/>
              <a:buAutoNum type="arabicPeriod"/>
            </a:pPr>
            <a:r>
              <a:rPr lang="en-IE" dirty="0" smtClean="0"/>
              <a:t>Weaknesses mostly relate to a sense of tightening of lending policies as a result of increased regulation.  In addition the challenge of managing personal and financial information within a work setting was highlighted (this appears to be more of a concern than a real issue based upon fact).</a:t>
            </a:r>
          </a:p>
          <a:p>
            <a:pPr>
              <a:spcBef>
                <a:spcPts val="600"/>
              </a:spcBef>
              <a:buFont typeface="+mj-lt"/>
              <a:buAutoNum type="arabicPeriod"/>
            </a:pPr>
            <a:r>
              <a:rPr lang="en-IE" dirty="0" smtClean="0"/>
              <a:t>The fact that savings and loan repayments are taken at source was by far the greatest benefit to members. </a:t>
            </a:r>
          </a:p>
          <a:p>
            <a:pPr>
              <a:spcBef>
                <a:spcPts val="600"/>
              </a:spcBef>
              <a:buFont typeface="+mj-lt"/>
              <a:buAutoNum type="arabicPeriod"/>
            </a:pPr>
            <a:r>
              <a:rPr lang="en-IE" dirty="0" smtClean="0"/>
              <a:t>Two </a:t>
            </a:r>
            <a:r>
              <a:rPr lang="en-IE" dirty="0"/>
              <a:t>clear different groups of members arise based upon their needs and attitudes; 1) newer members and 2)more established members.  Each group needs to be considered and dealt with differently. </a:t>
            </a:r>
          </a:p>
        </p:txBody>
      </p:sp>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23</a:t>
            </a:fld>
            <a:endParaRPr lang="en-JM" dirty="0"/>
          </a:p>
        </p:txBody>
      </p:sp>
    </p:spTree>
    <p:extLst>
      <p:ext uri="{BB962C8B-B14F-4D97-AF65-F5344CB8AC3E}">
        <p14:creationId xmlns:p14="http://schemas.microsoft.com/office/powerpoint/2010/main" val="7315329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Executive Summary</a:t>
            </a:r>
            <a:endParaRPr lang="en-IE" dirty="0"/>
          </a:p>
        </p:txBody>
      </p:sp>
      <p:sp>
        <p:nvSpPr>
          <p:cNvPr id="3" name="Content Placeholder 2"/>
          <p:cNvSpPr>
            <a:spLocks noGrp="1"/>
          </p:cNvSpPr>
          <p:nvPr>
            <p:ph idx="1"/>
          </p:nvPr>
        </p:nvSpPr>
        <p:spPr>
          <a:xfrm>
            <a:off x="457200" y="1066800"/>
            <a:ext cx="8229600" cy="5181600"/>
          </a:xfrm>
        </p:spPr>
        <p:txBody>
          <a:bodyPr>
            <a:normAutofit/>
          </a:bodyPr>
          <a:lstStyle/>
          <a:p>
            <a:pPr>
              <a:spcBef>
                <a:spcPts val="600"/>
              </a:spcBef>
              <a:buNone/>
            </a:pPr>
            <a:r>
              <a:rPr lang="en-IE" sz="1600" dirty="0" smtClean="0"/>
              <a:t>7.	</a:t>
            </a:r>
            <a:r>
              <a:rPr lang="en-IE" dirty="0" smtClean="0"/>
              <a:t>Triggers for joining the Credit Union tend to be either a life event which might require a loan, encouragement from work colleagues or just the desire to start the savings habit.</a:t>
            </a:r>
          </a:p>
          <a:p>
            <a:pPr>
              <a:spcBef>
                <a:spcPts val="600"/>
              </a:spcBef>
              <a:buFont typeface="+mj-lt"/>
              <a:buAutoNum type="arabicPeriod" startAt="8"/>
            </a:pPr>
            <a:r>
              <a:rPr lang="en-IE" dirty="0" smtClean="0"/>
              <a:t>Members are broadly happy with the way that the credit union operates and on balance are happy with the current opening hours and availability.  The fact that things do happen outside of the official opening hours is a significant positive. </a:t>
            </a:r>
          </a:p>
          <a:p>
            <a:pPr>
              <a:spcBef>
                <a:spcPts val="600"/>
              </a:spcBef>
              <a:buFont typeface="+mj-lt"/>
              <a:buAutoNum type="arabicPeriod" startAt="8"/>
            </a:pPr>
            <a:r>
              <a:rPr lang="en-IE" dirty="0" smtClean="0"/>
              <a:t>There is potential for some new products and services, but a cautious approach to change is required. </a:t>
            </a:r>
          </a:p>
          <a:p>
            <a:pPr>
              <a:spcBef>
                <a:spcPts val="600"/>
              </a:spcBef>
              <a:buFont typeface="+mj-lt"/>
              <a:buAutoNum type="arabicPeriod" startAt="8"/>
            </a:pPr>
            <a:r>
              <a:rPr lang="en-IE" dirty="0" smtClean="0"/>
              <a:t>There is a sense that there is strong potential for increasing the membership numbers and a range of initiatives for getting people to take the action of signing up should be looked at. </a:t>
            </a:r>
          </a:p>
          <a:p>
            <a:pPr>
              <a:spcBef>
                <a:spcPts val="600"/>
              </a:spcBef>
              <a:buFont typeface="+mj-lt"/>
              <a:buAutoNum type="arabicPeriod" startAt="8"/>
            </a:pPr>
            <a:r>
              <a:rPr lang="en-IE" dirty="0" smtClean="0"/>
              <a:t>People who joined the Credit Union more recently are considerable less informed about the detail behind how the Credit Union works and what is available to them. </a:t>
            </a:r>
          </a:p>
          <a:p>
            <a:pPr>
              <a:spcBef>
                <a:spcPts val="600"/>
              </a:spcBef>
              <a:buFont typeface="+mj-lt"/>
              <a:buAutoNum type="arabicPeriod" startAt="8"/>
            </a:pPr>
            <a:r>
              <a:rPr lang="en-IE" dirty="0" smtClean="0"/>
              <a:t>Members are very positive about the future, but do not like the idea of merging with another Credit Union with 79% indicating they would unhappy with this move. </a:t>
            </a:r>
          </a:p>
        </p:txBody>
      </p:sp>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24</a:t>
            </a:fld>
            <a:endParaRPr lang="en-JM" dirty="0"/>
          </a:p>
        </p:txBody>
      </p:sp>
    </p:spTree>
    <p:extLst>
      <p:ext uri="{BB962C8B-B14F-4D97-AF65-F5344CB8AC3E}">
        <p14:creationId xmlns:p14="http://schemas.microsoft.com/office/powerpoint/2010/main" val="19878081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Key Recommendations</a:t>
            </a:r>
            <a:endParaRPr lang="en-IE" dirty="0"/>
          </a:p>
        </p:txBody>
      </p:sp>
      <p:sp>
        <p:nvSpPr>
          <p:cNvPr id="3" name="Content Placeholder 2"/>
          <p:cNvSpPr>
            <a:spLocks noGrp="1"/>
          </p:cNvSpPr>
          <p:nvPr>
            <p:ph idx="1"/>
          </p:nvPr>
        </p:nvSpPr>
        <p:spPr>
          <a:xfrm>
            <a:off x="457200" y="1066800"/>
            <a:ext cx="8229600" cy="4830763"/>
          </a:xfrm>
        </p:spPr>
        <p:txBody>
          <a:bodyPr>
            <a:normAutofit lnSpcReduction="10000"/>
          </a:bodyPr>
          <a:lstStyle/>
          <a:p>
            <a:pPr>
              <a:buFont typeface="+mj-lt"/>
              <a:buAutoNum type="arabicPeriod"/>
            </a:pPr>
            <a:r>
              <a:rPr lang="en-IE" sz="2000" dirty="0" smtClean="0"/>
              <a:t>Continue to target and encourage new members, it is seen as a really positive benefit of working within the Ervia group and once people sign up they are very glad they did. </a:t>
            </a:r>
          </a:p>
          <a:p>
            <a:pPr>
              <a:buFont typeface="+mj-lt"/>
              <a:buAutoNum type="arabicPeriod"/>
            </a:pPr>
            <a:r>
              <a:rPr lang="en-IE" sz="2000" dirty="0" smtClean="0"/>
              <a:t>Cautiously consider adding some new products like travel insurance as members are keen to support the credit union and purchased from a trusted source. </a:t>
            </a:r>
            <a:endParaRPr lang="en-IE" sz="2000" dirty="0"/>
          </a:p>
          <a:p>
            <a:pPr>
              <a:buFont typeface="+mj-lt"/>
              <a:buAutoNum type="arabicPeriod"/>
            </a:pPr>
            <a:r>
              <a:rPr lang="en-IE" sz="2000" dirty="0" smtClean="0"/>
              <a:t>Introduce a better onboarding process and experience for new members.</a:t>
            </a:r>
          </a:p>
          <a:p>
            <a:pPr>
              <a:buFont typeface="+mj-lt"/>
              <a:buAutoNum type="arabicPeriod"/>
            </a:pPr>
            <a:r>
              <a:rPr lang="en-IE" sz="2000" dirty="0" smtClean="0"/>
              <a:t>Cultivate the personable, local and community approach, this is a real strength. </a:t>
            </a:r>
          </a:p>
          <a:p>
            <a:pPr>
              <a:buFont typeface="+mj-lt"/>
              <a:buAutoNum type="arabicPeriod"/>
            </a:pPr>
            <a:r>
              <a:rPr lang="en-IE" sz="2000" dirty="0" smtClean="0"/>
              <a:t>Reinforce the ease of getting a loan for all, but particularly among younger members who might not be as confident applying. </a:t>
            </a:r>
          </a:p>
          <a:p>
            <a:pPr>
              <a:buFont typeface="+mj-lt"/>
              <a:buAutoNum type="arabicPeriod"/>
            </a:pPr>
            <a:r>
              <a:rPr lang="en-IE" sz="2000" dirty="0" smtClean="0"/>
              <a:t>It is clear that the Credit Union has been very active this year in marketing and engaging with members, this was welcome and should continue.</a:t>
            </a:r>
          </a:p>
          <a:p>
            <a:pPr>
              <a:buFont typeface="+mj-lt"/>
              <a:buAutoNum type="arabicPeriod"/>
            </a:pPr>
            <a:r>
              <a:rPr lang="en-IE" sz="2000" dirty="0" smtClean="0"/>
              <a:t>Cautiously manage any communications around the potential of a merger with other credit unions, this is a significant issue for many members. </a:t>
            </a:r>
          </a:p>
          <a:p>
            <a:pPr>
              <a:buFont typeface="+mj-lt"/>
              <a:buAutoNum type="arabicPeriod"/>
            </a:pPr>
            <a:endParaRPr lang="en-IE" sz="2000" dirty="0"/>
          </a:p>
        </p:txBody>
      </p:sp>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25</a:t>
            </a:fld>
            <a:endParaRPr lang="en-JM" dirty="0"/>
          </a:p>
        </p:txBody>
      </p:sp>
    </p:spTree>
    <p:extLst>
      <p:ext uri="{BB962C8B-B14F-4D97-AF65-F5344CB8AC3E}">
        <p14:creationId xmlns:p14="http://schemas.microsoft.com/office/powerpoint/2010/main" val="18786773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2" name="Title 1"/>
          <p:cNvSpPr>
            <a:spLocks noGrp="1"/>
          </p:cNvSpPr>
          <p:nvPr>
            <p:ph type="ctrTitle"/>
          </p:nvPr>
        </p:nvSpPr>
        <p:spPr/>
        <p:txBody>
          <a:bodyPr/>
          <a:lstStyle/>
          <a:p>
            <a:r>
              <a:rPr lang="en-IE" dirty="0" smtClean="0">
                <a:solidFill>
                  <a:schemeClr val="bg1"/>
                </a:solidFill>
              </a:rPr>
              <a:t>Setting the Context</a:t>
            </a:r>
            <a:endParaRPr lang="en-IE" dirty="0">
              <a:solidFill>
                <a:schemeClr val="bg1"/>
              </a:solidFill>
            </a:endParaRPr>
          </a:p>
        </p:txBody>
      </p:sp>
    </p:spTree>
    <p:extLst>
      <p:ext uri="{BB962C8B-B14F-4D97-AF65-F5344CB8AC3E}">
        <p14:creationId xmlns:p14="http://schemas.microsoft.com/office/powerpoint/2010/main" val="4099162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sz="3200" dirty="0" smtClean="0"/>
              <a:t>People’s perceptions of credit unions in general</a:t>
            </a:r>
            <a:endParaRPr lang="en-IE" sz="320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4</a:t>
            </a:fld>
            <a:endParaRPr lang="en-JM" dirty="0"/>
          </a:p>
        </p:txBody>
      </p:sp>
      <p:grpSp>
        <p:nvGrpSpPr>
          <p:cNvPr id="4" name="Group 5"/>
          <p:cNvGrpSpPr/>
          <p:nvPr/>
        </p:nvGrpSpPr>
        <p:grpSpPr>
          <a:xfrm>
            <a:off x="609600" y="6248400"/>
            <a:ext cx="1752600" cy="609600"/>
            <a:chOff x="1979712" y="2348880"/>
            <a:chExt cx="5544616" cy="1656184"/>
          </a:xfrm>
        </p:grpSpPr>
        <p:sp>
          <p:nvSpPr>
            <p:cNvPr id="7" name="Rectangle 6"/>
            <p:cNvSpPr/>
            <p:nvPr/>
          </p:nvSpPr>
          <p:spPr>
            <a:xfrm>
              <a:off x="1979712" y="2348880"/>
              <a:ext cx="5472608" cy="1656184"/>
            </a:xfrm>
            <a:prstGeom prst="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srgbClr val="CFCFCF"/>
                </a:solidFill>
                <a:effectLst/>
                <a:uLnTx/>
                <a:uFillTx/>
                <a:latin typeface="Calibri"/>
                <a:ea typeface="+mn-ea"/>
                <a:cs typeface="+mn-cs"/>
              </a:endParaRPr>
            </a:p>
          </p:txBody>
        </p:sp>
        <p:sp>
          <p:nvSpPr>
            <p:cNvPr id="8" name="TextBox 7"/>
            <p:cNvSpPr txBox="1"/>
            <p:nvPr/>
          </p:nvSpPr>
          <p:spPr>
            <a:xfrm>
              <a:off x="2051719" y="2794283"/>
              <a:ext cx="5472609" cy="59199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E" sz="1800" b="1" i="0" u="none" strike="noStrike" kern="0" cap="none" spc="60" normalizeH="0" baseline="0" noProof="0" dirty="0" smtClean="0">
                  <a:ln>
                    <a:noFill/>
                  </a:ln>
                  <a:solidFill>
                    <a:sysClr val="window" lastClr="FFFFFF"/>
                  </a:solidFill>
                  <a:effectLst/>
                  <a:uLnTx/>
                  <a:uFillTx/>
                  <a:latin typeface="Meiryo UI" pitchFamily="34" charset="-128"/>
                  <a:ea typeface="Meiryo UI" pitchFamily="34" charset="-128"/>
                  <a:cs typeface="Meiryo UI" pitchFamily="34" charset="-128"/>
                </a:rPr>
                <a:t>Panel Edge</a:t>
              </a:r>
              <a:endParaRPr kumimoji="0" lang="en-IE" sz="1800" b="1" i="0" u="none" strike="noStrike" kern="0" cap="none" spc="60" normalizeH="0" baseline="0" noProof="0" dirty="0">
                <a:ln>
                  <a:noFill/>
                </a:ln>
                <a:solidFill>
                  <a:sysClr val="window" lastClr="FFFFFF"/>
                </a:solidFill>
                <a:effectLst/>
                <a:uLnTx/>
                <a:uFillTx/>
                <a:latin typeface="Meiryo UI" pitchFamily="34" charset="-128"/>
                <a:ea typeface="Meiryo UI" pitchFamily="34" charset="-128"/>
                <a:cs typeface="Meiryo UI" pitchFamily="34" charset="-128"/>
              </a:endParaRPr>
            </a:p>
          </p:txBody>
        </p:sp>
        <p:cxnSp>
          <p:nvCxnSpPr>
            <p:cNvPr id="9" name="Straight Connector 8"/>
            <p:cNvCxnSpPr/>
            <p:nvPr/>
          </p:nvCxnSpPr>
          <p:spPr>
            <a:xfrm>
              <a:off x="1979712" y="2780928"/>
              <a:ext cx="5472608" cy="0"/>
            </a:xfrm>
            <a:prstGeom prst="line">
              <a:avLst/>
            </a:prstGeom>
            <a:noFill/>
            <a:ln w="38100" cap="flat" cmpd="sng" algn="ctr">
              <a:solidFill>
                <a:sysClr val="window" lastClr="FFFFFF"/>
              </a:solidFill>
              <a:prstDash val="solid"/>
            </a:ln>
            <a:effectLst/>
          </p:spPr>
        </p:cxnSp>
        <p:cxnSp>
          <p:nvCxnSpPr>
            <p:cNvPr id="10" name="Straight Connector 9"/>
            <p:cNvCxnSpPr/>
            <p:nvPr/>
          </p:nvCxnSpPr>
          <p:spPr>
            <a:xfrm>
              <a:off x="1979712" y="2564904"/>
              <a:ext cx="5472608" cy="0"/>
            </a:xfrm>
            <a:prstGeom prst="line">
              <a:avLst/>
            </a:prstGeom>
            <a:noFill/>
            <a:ln w="38100" cap="flat" cmpd="sng" algn="ctr">
              <a:solidFill>
                <a:sysClr val="window" lastClr="FFFFFF"/>
              </a:solidFill>
              <a:prstDash val="solid"/>
            </a:ln>
            <a:effectLst/>
          </p:spPr>
        </p:cxnSp>
      </p:grpSp>
      <p:pic>
        <p:nvPicPr>
          <p:cNvPr id="11" name="Picture 10"/>
          <p:cNvPicPr>
            <a:picLocks noChangeAspect="1"/>
          </p:cNvPicPr>
          <p:nvPr/>
        </p:nvPicPr>
        <p:blipFill>
          <a:blip r:embed="rId2" cstate="print"/>
          <a:stretch>
            <a:fillRect/>
          </a:stretch>
        </p:blipFill>
        <p:spPr>
          <a:xfrm>
            <a:off x="2955810" y="2209800"/>
            <a:ext cx="3232380" cy="2198719"/>
          </a:xfrm>
          <a:prstGeom prst="rect">
            <a:avLst/>
          </a:prstGeom>
        </p:spPr>
      </p:pic>
      <p:sp>
        <p:nvSpPr>
          <p:cNvPr id="6" name="Cloud 5"/>
          <p:cNvSpPr/>
          <p:nvPr/>
        </p:nvSpPr>
        <p:spPr>
          <a:xfrm>
            <a:off x="1078180" y="1115554"/>
            <a:ext cx="2568039" cy="1447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smtClean="0"/>
              <a:t>Seen as essential player in the market and as important today as ever</a:t>
            </a:r>
            <a:endParaRPr lang="en-IE" sz="1400" dirty="0"/>
          </a:p>
        </p:txBody>
      </p:sp>
      <p:sp>
        <p:nvSpPr>
          <p:cNvPr id="12" name="Cloud 11"/>
          <p:cNvSpPr/>
          <p:nvPr/>
        </p:nvSpPr>
        <p:spPr>
          <a:xfrm>
            <a:off x="838200" y="4572420"/>
            <a:ext cx="1905000" cy="1447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smtClean="0"/>
              <a:t>Fear that Credit Unions are turning into banks</a:t>
            </a:r>
            <a:endParaRPr lang="en-IE" sz="1400" dirty="0"/>
          </a:p>
        </p:txBody>
      </p:sp>
      <p:sp>
        <p:nvSpPr>
          <p:cNvPr id="13" name="Cloud 12"/>
          <p:cNvSpPr/>
          <p:nvPr/>
        </p:nvSpPr>
        <p:spPr>
          <a:xfrm>
            <a:off x="5364497" y="1104900"/>
            <a:ext cx="2329856" cy="1447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smtClean="0"/>
              <a:t>Positive perception and local focus – On the side of the consumer</a:t>
            </a:r>
            <a:endParaRPr lang="en-IE" sz="1400" dirty="0"/>
          </a:p>
        </p:txBody>
      </p:sp>
      <p:sp>
        <p:nvSpPr>
          <p:cNvPr id="14" name="Cloud 13"/>
          <p:cNvSpPr/>
          <p:nvPr/>
        </p:nvSpPr>
        <p:spPr>
          <a:xfrm>
            <a:off x="6858000" y="4408519"/>
            <a:ext cx="1905000" cy="1447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t>Regulation impacting the service they deliver</a:t>
            </a:r>
            <a:endParaRPr lang="en-IE" sz="1600" dirty="0"/>
          </a:p>
        </p:txBody>
      </p:sp>
      <p:sp>
        <p:nvSpPr>
          <p:cNvPr id="15" name="Cloud 14"/>
          <p:cNvSpPr/>
          <p:nvPr/>
        </p:nvSpPr>
        <p:spPr>
          <a:xfrm>
            <a:off x="3619500" y="4648200"/>
            <a:ext cx="1905000" cy="1447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smtClean="0"/>
              <a:t>Awareness of the high profile failures – i.e. Newbridge</a:t>
            </a:r>
            <a:endParaRPr lang="en-IE" sz="1400" dirty="0"/>
          </a:p>
        </p:txBody>
      </p:sp>
      <p:sp>
        <p:nvSpPr>
          <p:cNvPr id="16" name="Cloud 15"/>
          <p:cNvSpPr/>
          <p:nvPr/>
        </p:nvSpPr>
        <p:spPr>
          <a:xfrm>
            <a:off x="6112876" y="2633247"/>
            <a:ext cx="2329856" cy="1447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smtClean="0"/>
              <a:t>Being there for people when they need it most – alternative to loan sharks</a:t>
            </a:r>
            <a:endParaRPr lang="en-IE" sz="1400" dirty="0"/>
          </a:p>
        </p:txBody>
      </p:sp>
      <p:sp>
        <p:nvSpPr>
          <p:cNvPr id="17" name="Cloud 16"/>
          <p:cNvSpPr/>
          <p:nvPr/>
        </p:nvSpPr>
        <p:spPr>
          <a:xfrm>
            <a:off x="457200" y="2780794"/>
            <a:ext cx="2438400" cy="1589119"/>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smtClean="0"/>
              <a:t>View that Credit Unions are becoming more popular – coming back in Vogue</a:t>
            </a:r>
            <a:endParaRPr lang="en-IE" sz="1400" dirty="0"/>
          </a:p>
        </p:txBody>
      </p:sp>
    </p:spTree>
    <p:extLst>
      <p:ext uri="{BB962C8B-B14F-4D97-AF65-F5344CB8AC3E}">
        <p14:creationId xmlns:p14="http://schemas.microsoft.com/office/powerpoint/2010/main" val="27952946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8748"/>
            <a:ext cx="8229600" cy="715962"/>
          </a:xfrm>
        </p:spPr>
        <p:txBody>
          <a:bodyPr>
            <a:normAutofit fontScale="90000"/>
          </a:bodyPr>
          <a:lstStyle/>
          <a:p>
            <a:r>
              <a:rPr lang="en-IE" dirty="0" smtClean="0"/>
              <a:t>Segmenting the membership</a:t>
            </a:r>
            <a:endParaRPr lang="en-IE" dirty="0"/>
          </a:p>
        </p:txBody>
      </p:sp>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5</a:t>
            </a:fld>
            <a:endParaRPr lang="en-JM" dirty="0"/>
          </a:p>
        </p:txBody>
      </p:sp>
      <p:sp>
        <p:nvSpPr>
          <p:cNvPr id="6" name="TextBox 5"/>
          <p:cNvSpPr txBox="1"/>
          <p:nvPr/>
        </p:nvSpPr>
        <p:spPr>
          <a:xfrm>
            <a:off x="994996" y="1371600"/>
            <a:ext cx="7539404" cy="4495800"/>
          </a:xfrm>
          <a:prstGeom prst="rect">
            <a:avLst/>
          </a:prstGeom>
          <a:noFill/>
          <a:ln>
            <a:solidFill>
              <a:schemeClr val="accent2"/>
            </a:solidFill>
          </a:ln>
        </p:spPr>
        <p:txBody>
          <a:bodyPr wrap="square" rtlCol="0">
            <a:spAutoFit/>
          </a:bodyPr>
          <a:lstStyle/>
          <a:p>
            <a:endParaRPr lang="en-IE" dirty="0"/>
          </a:p>
        </p:txBody>
      </p:sp>
      <p:sp>
        <p:nvSpPr>
          <p:cNvPr id="7" name="TextBox 6"/>
          <p:cNvSpPr txBox="1"/>
          <p:nvPr/>
        </p:nvSpPr>
        <p:spPr>
          <a:xfrm>
            <a:off x="996737" y="1373646"/>
            <a:ext cx="3733800" cy="2283954"/>
          </a:xfrm>
          <a:prstGeom prst="rect">
            <a:avLst/>
          </a:prstGeom>
          <a:noFill/>
          <a:ln>
            <a:solidFill>
              <a:schemeClr val="accent2"/>
            </a:solidFill>
          </a:ln>
        </p:spPr>
        <p:txBody>
          <a:bodyPr wrap="square" rtlCol="0">
            <a:noAutofit/>
          </a:bodyPr>
          <a:lstStyle/>
          <a:p>
            <a:endParaRPr lang="en-IE" dirty="0"/>
          </a:p>
        </p:txBody>
      </p:sp>
      <p:sp>
        <p:nvSpPr>
          <p:cNvPr id="8" name="TextBox 7"/>
          <p:cNvSpPr txBox="1"/>
          <p:nvPr/>
        </p:nvSpPr>
        <p:spPr>
          <a:xfrm>
            <a:off x="4728796" y="3657600"/>
            <a:ext cx="3805604" cy="2209800"/>
          </a:xfrm>
          <a:prstGeom prst="rect">
            <a:avLst/>
          </a:prstGeom>
          <a:noFill/>
          <a:ln>
            <a:solidFill>
              <a:schemeClr val="accent2"/>
            </a:solidFill>
          </a:ln>
        </p:spPr>
        <p:txBody>
          <a:bodyPr wrap="square" rtlCol="0">
            <a:noAutofit/>
          </a:bodyPr>
          <a:lstStyle/>
          <a:p>
            <a:endParaRPr lang="en-IE" dirty="0"/>
          </a:p>
        </p:txBody>
      </p:sp>
      <p:sp>
        <p:nvSpPr>
          <p:cNvPr id="9" name="TextBox 8"/>
          <p:cNvSpPr txBox="1"/>
          <p:nvPr/>
        </p:nvSpPr>
        <p:spPr>
          <a:xfrm>
            <a:off x="2442796" y="5866889"/>
            <a:ext cx="4572000" cy="338554"/>
          </a:xfrm>
          <a:prstGeom prst="rect">
            <a:avLst/>
          </a:prstGeom>
          <a:noFill/>
        </p:spPr>
        <p:txBody>
          <a:bodyPr wrap="square" rtlCol="0">
            <a:spAutoFit/>
          </a:bodyPr>
          <a:lstStyle/>
          <a:p>
            <a:pPr algn="ctr"/>
            <a:r>
              <a:rPr lang="en-IE" sz="1600" dirty="0" smtClean="0"/>
              <a:t>Level of engagement &amp; knowledge with Credit Union</a:t>
            </a:r>
            <a:endParaRPr lang="en-IE" sz="1600" dirty="0"/>
          </a:p>
        </p:txBody>
      </p:sp>
      <p:sp>
        <p:nvSpPr>
          <p:cNvPr id="10" name="TextBox 9"/>
          <p:cNvSpPr txBox="1"/>
          <p:nvPr/>
        </p:nvSpPr>
        <p:spPr>
          <a:xfrm rot="16200000">
            <a:off x="-1532085" y="3504198"/>
            <a:ext cx="4572000" cy="338554"/>
          </a:xfrm>
          <a:prstGeom prst="rect">
            <a:avLst/>
          </a:prstGeom>
          <a:noFill/>
        </p:spPr>
        <p:txBody>
          <a:bodyPr wrap="square" rtlCol="0">
            <a:spAutoFit/>
          </a:bodyPr>
          <a:lstStyle/>
          <a:p>
            <a:pPr algn="ctr"/>
            <a:r>
              <a:rPr lang="en-IE" sz="1600" dirty="0" smtClean="0"/>
              <a:t>Tenure of membership</a:t>
            </a:r>
            <a:endParaRPr lang="en-IE" sz="1600" dirty="0"/>
          </a:p>
        </p:txBody>
      </p:sp>
      <p:sp>
        <p:nvSpPr>
          <p:cNvPr id="11" name="TextBox 10"/>
          <p:cNvSpPr txBox="1"/>
          <p:nvPr/>
        </p:nvSpPr>
        <p:spPr>
          <a:xfrm>
            <a:off x="914400" y="5873025"/>
            <a:ext cx="531354" cy="338554"/>
          </a:xfrm>
          <a:prstGeom prst="rect">
            <a:avLst/>
          </a:prstGeom>
          <a:noFill/>
        </p:spPr>
        <p:txBody>
          <a:bodyPr wrap="square" rtlCol="0">
            <a:spAutoFit/>
          </a:bodyPr>
          <a:lstStyle/>
          <a:p>
            <a:pPr algn="ctr"/>
            <a:r>
              <a:rPr lang="en-IE" sz="1600" dirty="0" smtClean="0"/>
              <a:t>Low</a:t>
            </a:r>
            <a:endParaRPr lang="en-IE" sz="1600" dirty="0"/>
          </a:p>
        </p:txBody>
      </p:sp>
      <p:sp>
        <p:nvSpPr>
          <p:cNvPr id="12" name="TextBox 11"/>
          <p:cNvSpPr txBox="1"/>
          <p:nvPr/>
        </p:nvSpPr>
        <p:spPr>
          <a:xfrm>
            <a:off x="8040124" y="5866889"/>
            <a:ext cx="570476" cy="338554"/>
          </a:xfrm>
          <a:prstGeom prst="rect">
            <a:avLst/>
          </a:prstGeom>
          <a:noFill/>
        </p:spPr>
        <p:txBody>
          <a:bodyPr wrap="square" rtlCol="0">
            <a:spAutoFit/>
          </a:bodyPr>
          <a:lstStyle/>
          <a:p>
            <a:pPr algn="ctr"/>
            <a:r>
              <a:rPr lang="en-IE" sz="1600" dirty="0" smtClean="0"/>
              <a:t>High</a:t>
            </a:r>
            <a:endParaRPr lang="en-IE" sz="1600" dirty="0"/>
          </a:p>
        </p:txBody>
      </p:sp>
      <p:sp>
        <p:nvSpPr>
          <p:cNvPr id="13" name="TextBox 12"/>
          <p:cNvSpPr txBox="1"/>
          <p:nvPr/>
        </p:nvSpPr>
        <p:spPr>
          <a:xfrm>
            <a:off x="219960" y="5557997"/>
            <a:ext cx="842596" cy="338554"/>
          </a:xfrm>
          <a:prstGeom prst="rect">
            <a:avLst/>
          </a:prstGeom>
          <a:noFill/>
        </p:spPr>
        <p:txBody>
          <a:bodyPr wrap="square" rtlCol="0">
            <a:spAutoFit/>
          </a:bodyPr>
          <a:lstStyle/>
          <a:p>
            <a:pPr algn="ctr"/>
            <a:r>
              <a:rPr lang="en-IE" sz="1600" dirty="0" smtClean="0"/>
              <a:t>Recent</a:t>
            </a:r>
            <a:endParaRPr lang="en-IE" sz="1600" dirty="0"/>
          </a:p>
        </p:txBody>
      </p:sp>
      <p:sp>
        <p:nvSpPr>
          <p:cNvPr id="14" name="TextBox 13"/>
          <p:cNvSpPr txBox="1"/>
          <p:nvPr/>
        </p:nvSpPr>
        <p:spPr>
          <a:xfrm>
            <a:off x="219960" y="1265247"/>
            <a:ext cx="842596" cy="584775"/>
          </a:xfrm>
          <a:prstGeom prst="rect">
            <a:avLst/>
          </a:prstGeom>
          <a:noFill/>
        </p:spPr>
        <p:txBody>
          <a:bodyPr wrap="square" rtlCol="0">
            <a:spAutoFit/>
          </a:bodyPr>
          <a:lstStyle/>
          <a:p>
            <a:pPr algn="ctr"/>
            <a:r>
              <a:rPr lang="en-IE" sz="1600" dirty="0" smtClean="0"/>
              <a:t>Long-term</a:t>
            </a:r>
            <a:endParaRPr lang="en-IE" sz="1600" dirty="0"/>
          </a:p>
        </p:txBody>
      </p:sp>
      <p:sp>
        <p:nvSpPr>
          <p:cNvPr id="15" name="Oval 14"/>
          <p:cNvSpPr/>
          <p:nvPr/>
        </p:nvSpPr>
        <p:spPr>
          <a:xfrm>
            <a:off x="6980738" y="1424520"/>
            <a:ext cx="1524000" cy="76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t>Retired members</a:t>
            </a:r>
            <a:endParaRPr lang="en-IE" sz="1600" dirty="0"/>
          </a:p>
        </p:txBody>
      </p:sp>
      <p:sp>
        <p:nvSpPr>
          <p:cNvPr id="16" name="Oval 15"/>
          <p:cNvSpPr/>
          <p:nvPr/>
        </p:nvSpPr>
        <p:spPr>
          <a:xfrm>
            <a:off x="4975197" y="1469022"/>
            <a:ext cx="1672004" cy="762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smtClean="0"/>
              <a:t>Long terms members – Dublin based</a:t>
            </a:r>
            <a:endParaRPr lang="en-IE" sz="1400" dirty="0"/>
          </a:p>
        </p:txBody>
      </p:sp>
      <p:sp>
        <p:nvSpPr>
          <p:cNvPr id="17" name="Oval 16"/>
          <p:cNvSpPr/>
          <p:nvPr/>
        </p:nvSpPr>
        <p:spPr>
          <a:xfrm>
            <a:off x="2762506" y="4791916"/>
            <a:ext cx="1524000" cy="76200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t>New members</a:t>
            </a:r>
            <a:endParaRPr lang="en-IE" sz="1600" dirty="0"/>
          </a:p>
        </p:txBody>
      </p:sp>
      <p:sp>
        <p:nvSpPr>
          <p:cNvPr id="18" name="Oval 17"/>
          <p:cNvSpPr/>
          <p:nvPr/>
        </p:nvSpPr>
        <p:spPr>
          <a:xfrm>
            <a:off x="2743200" y="1557634"/>
            <a:ext cx="1672004" cy="76200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smtClean="0"/>
              <a:t>Long terms members – Non Dublin </a:t>
            </a:r>
            <a:endParaRPr lang="en-IE" sz="1400" dirty="0"/>
          </a:p>
        </p:txBody>
      </p:sp>
      <p:sp>
        <p:nvSpPr>
          <p:cNvPr id="19" name="Oval 18"/>
          <p:cNvSpPr/>
          <p:nvPr/>
        </p:nvSpPr>
        <p:spPr>
          <a:xfrm>
            <a:off x="978530" y="5093905"/>
            <a:ext cx="1524000" cy="7620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dirty="0" smtClean="0"/>
              <a:t>New younger members</a:t>
            </a:r>
            <a:endParaRPr lang="en-IE" sz="1400" dirty="0"/>
          </a:p>
        </p:txBody>
      </p:sp>
      <p:sp>
        <p:nvSpPr>
          <p:cNvPr id="3" name="TextBox 2"/>
          <p:cNvSpPr txBox="1"/>
          <p:nvPr/>
        </p:nvSpPr>
        <p:spPr>
          <a:xfrm>
            <a:off x="923193" y="949171"/>
            <a:ext cx="7194201" cy="369332"/>
          </a:xfrm>
          <a:prstGeom prst="rect">
            <a:avLst/>
          </a:prstGeom>
          <a:noFill/>
        </p:spPr>
        <p:txBody>
          <a:bodyPr wrap="square" rtlCol="0">
            <a:spAutoFit/>
          </a:bodyPr>
          <a:lstStyle/>
          <a:p>
            <a:pPr algn="ctr"/>
            <a:r>
              <a:rPr lang="en-IE" dirty="0" smtClean="0">
                <a:solidFill>
                  <a:schemeClr val="bg1">
                    <a:lumMod val="50000"/>
                  </a:schemeClr>
                </a:solidFill>
              </a:rPr>
              <a:t>Understanding the difference member profiles is important</a:t>
            </a:r>
            <a:endParaRPr lang="en-IE" dirty="0">
              <a:solidFill>
                <a:schemeClr val="bg1">
                  <a:lumMod val="50000"/>
                </a:schemeClr>
              </a:solidFill>
            </a:endParaRPr>
          </a:p>
        </p:txBody>
      </p:sp>
      <p:sp>
        <p:nvSpPr>
          <p:cNvPr id="20" name="Oval 19"/>
          <p:cNvSpPr/>
          <p:nvPr/>
        </p:nvSpPr>
        <p:spPr>
          <a:xfrm>
            <a:off x="659950" y="4283075"/>
            <a:ext cx="4572000" cy="2057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p:txBody>
      </p:sp>
    </p:spTree>
    <p:extLst>
      <p:ext uri="{BB962C8B-B14F-4D97-AF65-F5344CB8AC3E}">
        <p14:creationId xmlns:p14="http://schemas.microsoft.com/office/powerpoint/2010/main" val="20414888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3600" dirty="0" smtClean="0"/>
              <a:t>Summary strategy for each segment</a:t>
            </a:r>
            <a:endParaRPr lang="en-IE"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31164185"/>
              </p:ext>
            </p:extLst>
          </p:nvPr>
        </p:nvGraphicFramePr>
        <p:xfrm>
          <a:off x="457200" y="1505513"/>
          <a:ext cx="8153400" cy="4203700"/>
        </p:xfrm>
        <a:graphic>
          <a:graphicData uri="http://schemas.openxmlformats.org/drawingml/2006/table">
            <a:tbl>
              <a:tblPr firstRow="1" bandRow="1">
                <a:tableStyleId>{5C22544A-7EE6-4342-B048-85BDC9FD1C3A}</a:tableStyleId>
              </a:tblPr>
              <a:tblGrid>
                <a:gridCol w="2209800">
                  <a:extLst>
                    <a:ext uri="{9D8B030D-6E8A-4147-A177-3AD203B41FA5}">
                      <a16:colId xmlns:a16="http://schemas.microsoft.com/office/drawing/2014/main" xmlns="" val="1611978831"/>
                    </a:ext>
                  </a:extLst>
                </a:gridCol>
                <a:gridCol w="5943600">
                  <a:extLst>
                    <a:ext uri="{9D8B030D-6E8A-4147-A177-3AD203B41FA5}">
                      <a16:colId xmlns:a16="http://schemas.microsoft.com/office/drawing/2014/main" xmlns="" val="1563418805"/>
                    </a:ext>
                  </a:extLst>
                </a:gridCol>
              </a:tblGrid>
              <a:tr h="457200">
                <a:tc>
                  <a:txBody>
                    <a:bodyPr/>
                    <a:lstStyle/>
                    <a:p>
                      <a:r>
                        <a:rPr lang="en-IE" dirty="0" smtClean="0"/>
                        <a:t>Segment name</a:t>
                      </a:r>
                      <a:endParaRPr lang="en-IE" dirty="0"/>
                    </a:p>
                  </a:txBody>
                  <a:tcPr/>
                </a:tc>
                <a:tc>
                  <a:txBody>
                    <a:bodyPr/>
                    <a:lstStyle/>
                    <a:p>
                      <a:endParaRPr lang="en-IE" dirty="0"/>
                    </a:p>
                  </a:txBody>
                  <a:tcPr/>
                </a:tc>
                <a:extLst>
                  <a:ext uri="{0D108BD9-81ED-4DB2-BD59-A6C34878D82A}">
                    <a16:rowId xmlns:a16="http://schemas.microsoft.com/office/drawing/2014/main" xmlns="" val="2879614005"/>
                  </a:ext>
                </a:extLst>
              </a:tr>
              <a:tr h="749300">
                <a:tc>
                  <a:txBody>
                    <a:bodyPr/>
                    <a:lstStyle/>
                    <a:p>
                      <a:r>
                        <a:rPr lang="en-IE" dirty="0" smtClean="0"/>
                        <a:t>Retired members</a:t>
                      </a:r>
                      <a:endParaRPr lang="en-IE" dirty="0"/>
                    </a:p>
                  </a:txBody>
                  <a:tcPr anchor="ctr"/>
                </a:tc>
                <a:tc>
                  <a:txBody>
                    <a:bodyPr/>
                    <a:lstStyle/>
                    <a:p>
                      <a:r>
                        <a:rPr lang="en-IE" dirty="0" smtClean="0"/>
                        <a:t>Strive</a:t>
                      </a:r>
                      <a:r>
                        <a:rPr lang="en-IE" baseline="0" dirty="0" smtClean="0"/>
                        <a:t> to keep the familiarity and  approaches that members have been used to</a:t>
                      </a:r>
                      <a:endParaRPr lang="en-IE" dirty="0"/>
                    </a:p>
                  </a:txBody>
                  <a:tcPr anchor="ctr"/>
                </a:tc>
                <a:extLst>
                  <a:ext uri="{0D108BD9-81ED-4DB2-BD59-A6C34878D82A}">
                    <a16:rowId xmlns:a16="http://schemas.microsoft.com/office/drawing/2014/main" xmlns="" val="3593957279"/>
                  </a:ext>
                </a:extLst>
              </a:tr>
              <a:tr h="749300">
                <a:tc>
                  <a:txBody>
                    <a:bodyPr/>
                    <a:lstStyle/>
                    <a:p>
                      <a:r>
                        <a:rPr lang="en-IE" dirty="0" smtClean="0"/>
                        <a:t>Long-term  Dublin members</a:t>
                      </a:r>
                      <a:endParaRPr lang="en-IE" dirty="0"/>
                    </a:p>
                  </a:txBody>
                  <a:tcPr anchor="ctr"/>
                </a:tc>
                <a:tc>
                  <a:txBody>
                    <a:bodyPr/>
                    <a:lstStyle/>
                    <a:p>
                      <a:r>
                        <a:rPr lang="en-IE" dirty="0" smtClean="0"/>
                        <a:t>Cut the red tape continue to develop</a:t>
                      </a:r>
                      <a:r>
                        <a:rPr lang="en-IE" baseline="0" dirty="0" smtClean="0"/>
                        <a:t> around relationships </a:t>
                      </a:r>
                      <a:endParaRPr lang="en-IE" dirty="0"/>
                    </a:p>
                  </a:txBody>
                  <a:tcPr anchor="ctr"/>
                </a:tc>
                <a:extLst>
                  <a:ext uri="{0D108BD9-81ED-4DB2-BD59-A6C34878D82A}">
                    <a16:rowId xmlns:a16="http://schemas.microsoft.com/office/drawing/2014/main" xmlns="" val="3234614827"/>
                  </a:ext>
                </a:extLst>
              </a:tr>
              <a:tr h="7493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dirty="0" smtClean="0"/>
                        <a:t>Long-term  Non Dublin members</a:t>
                      </a:r>
                    </a:p>
                  </a:txBody>
                  <a:tcPr anchor="ctr"/>
                </a:tc>
                <a:tc>
                  <a:txBody>
                    <a:bodyPr/>
                    <a:lstStyle/>
                    <a:p>
                      <a:r>
                        <a:rPr lang="en-IE" dirty="0" smtClean="0"/>
                        <a:t>Continue doing what you are doing, increase</a:t>
                      </a:r>
                      <a:r>
                        <a:rPr lang="en-IE" baseline="0" dirty="0" smtClean="0"/>
                        <a:t> profile and awareness across offices</a:t>
                      </a:r>
                      <a:endParaRPr lang="en-IE" dirty="0"/>
                    </a:p>
                  </a:txBody>
                  <a:tcPr anchor="ctr"/>
                </a:tc>
                <a:extLst>
                  <a:ext uri="{0D108BD9-81ED-4DB2-BD59-A6C34878D82A}">
                    <a16:rowId xmlns:a16="http://schemas.microsoft.com/office/drawing/2014/main" xmlns="" val="1296396547"/>
                  </a:ext>
                </a:extLst>
              </a:tr>
              <a:tr h="749300">
                <a:tc>
                  <a:txBody>
                    <a:bodyPr/>
                    <a:lstStyle/>
                    <a:p>
                      <a:r>
                        <a:rPr lang="en-IE" dirty="0" smtClean="0"/>
                        <a:t>New members</a:t>
                      </a:r>
                      <a:endParaRPr lang="en-IE" dirty="0"/>
                    </a:p>
                  </a:txBody>
                  <a:tcPr anchor="ctr"/>
                </a:tc>
                <a:tc>
                  <a:txBody>
                    <a:bodyPr/>
                    <a:lstStyle/>
                    <a:p>
                      <a:r>
                        <a:rPr lang="en-IE" dirty="0" smtClean="0"/>
                        <a:t>Welcome</a:t>
                      </a:r>
                      <a:r>
                        <a:rPr lang="en-IE" baseline="0" dirty="0" smtClean="0"/>
                        <a:t> us, inform us and explain how everything works</a:t>
                      </a:r>
                      <a:endParaRPr lang="en-IE" dirty="0"/>
                    </a:p>
                  </a:txBody>
                  <a:tcPr anchor="ctr"/>
                </a:tc>
                <a:extLst>
                  <a:ext uri="{0D108BD9-81ED-4DB2-BD59-A6C34878D82A}">
                    <a16:rowId xmlns:a16="http://schemas.microsoft.com/office/drawing/2014/main" xmlns="" val="3172066360"/>
                  </a:ext>
                </a:extLst>
              </a:tr>
              <a:tr h="749300">
                <a:tc>
                  <a:txBody>
                    <a:bodyPr/>
                    <a:lstStyle/>
                    <a:p>
                      <a:r>
                        <a:rPr lang="en-IE" dirty="0" smtClean="0"/>
                        <a:t>New younger members</a:t>
                      </a:r>
                      <a:endParaRPr lang="en-IE" dirty="0"/>
                    </a:p>
                  </a:txBody>
                  <a:tcPr anchor="ctr"/>
                </a:tc>
                <a:tc>
                  <a:txBody>
                    <a:bodyPr/>
                    <a:lstStyle/>
                    <a:p>
                      <a:r>
                        <a:rPr lang="en-IE" dirty="0" smtClean="0"/>
                        <a:t>Educate</a:t>
                      </a:r>
                      <a:r>
                        <a:rPr lang="en-IE" baseline="0" dirty="0" smtClean="0"/>
                        <a:t> and explain benefits and how to get the best out of the programme</a:t>
                      </a:r>
                      <a:endParaRPr lang="en-IE" dirty="0"/>
                    </a:p>
                  </a:txBody>
                  <a:tcPr anchor="ctr"/>
                </a:tc>
                <a:extLst>
                  <a:ext uri="{0D108BD9-81ED-4DB2-BD59-A6C34878D82A}">
                    <a16:rowId xmlns:a16="http://schemas.microsoft.com/office/drawing/2014/main" xmlns="" val="891412922"/>
                  </a:ext>
                </a:extLst>
              </a:tr>
            </a:tbl>
          </a:graphicData>
        </a:graphic>
      </p:graphicFrame>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6</a:t>
            </a:fld>
            <a:endParaRPr lang="en-JM" dirty="0"/>
          </a:p>
        </p:txBody>
      </p:sp>
      <p:sp>
        <p:nvSpPr>
          <p:cNvPr id="3" name="TextBox 2"/>
          <p:cNvSpPr txBox="1"/>
          <p:nvPr/>
        </p:nvSpPr>
        <p:spPr>
          <a:xfrm>
            <a:off x="457200" y="1038366"/>
            <a:ext cx="8153400" cy="381000"/>
          </a:xfrm>
          <a:prstGeom prst="rect">
            <a:avLst/>
          </a:prstGeom>
          <a:noFill/>
        </p:spPr>
        <p:txBody>
          <a:bodyPr wrap="square" rtlCol="0">
            <a:spAutoFit/>
          </a:bodyPr>
          <a:lstStyle/>
          <a:p>
            <a:r>
              <a:rPr lang="en-IE" dirty="0" smtClean="0"/>
              <a:t>Each segment is looking for the Credit Union to deliver different requirements: </a:t>
            </a:r>
            <a:endParaRPr lang="en-IE" dirty="0"/>
          </a:p>
        </p:txBody>
      </p:sp>
    </p:spTree>
    <p:extLst>
      <p:ext uri="{BB962C8B-B14F-4D97-AF65-F5344CB8AC3E}">
        <p14:creationId xmlns:p14="http://schemas.microsoft.com/office/powerpoint/2010/main" val="7285031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2" name="Title 1"/>
          <p:cNvSpPr>
            <a:spLocks noGrp="1"/>
          </p:cNvSpPr>
          <p:nvPr>
            <p:ph type="ctrTitle"/>
          </p:nvPr>
        </p:nvSpPr>
        <p:spPr/>
        <p:txBody>
          <a:bodyPr/>
          <a:lstStyle/>
          <a:p>
            <a:r>
              <a:rPr lang="en-IE" dirty="0" smtClean="0">
                <a:solidFill>
                  <a:schemeClr val="bg1"/>
                </a:solidFill>
              </a:rPr>
              <a:t>General Perceptions of the Ervia Employees Credit Union</a:t>
            </a:r>
            <a:endParaRPr lang="en-IE" dirty="0">
              <a:solidFill>
                <a:schemeClr val="bg1"/>
              </a:solidFill>
            </a:endParaRPr>
          </a:p>
        </p:txBody>
      </p:sp>
    </p:spTree>
    <p:extLst>
      <p:ext uri="{BB962C8B-B14F-4D97-AF65-F5344CB8AC3E}">
        <p14:creationId xmlns:p14="http://schemas.microsoft.com/office/powerpoint/2010/main" val="1716133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Exploring the Needs of Members</a:t>
            </a:r>
            <a:endParaRPr lang="en-IE" dirty="0"/>
          </a:p>
        </p:txBody>
      </p:sp>
      <p:sp>
        <p:nvSpPr>
          <p:cNvPr id="3" name="Content Placeholder 2"/>
          <p:cNvSpPr>
            <a:spLocks noGrp="1"/>
          </p:cNvSpPr>
          <p:nvPr>
            <p:ph idx="1"/>
          </p:nvPr>
        </p:nvSpPr>
        <p:spPr>
          <a:xfrm>
            <a:off x="533400" y="1066800"/>
            <a:ext cx="8229600" cy="4525963"/>
          </a:xfrm>
        </p:spPr>
        <p:txBody>
          <a:bodyPr/>
          <a:lstStyle/>
          <a:p>
            <a:pPr marL="0" indent="0">
              <a:buNone/>
            </a:pPr>
            <a:r>
              <a:rPr lang="en-IE" dirty="0" smtClean="0"/>
              <a:t>Members basic financial needs can be summarised into 6 key areas:</a:t>
            </a:r>
          </a:p>
        </p:txBody>
      </p:sp>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8</a:t>
            </a:fld>
            <a:endParaRPr lang="en-JM" dirty="0"/>
          </a:p>
        </p:txBody>
      </p:sp>
      <p:graphicFrame>
        <p:nvGraphicFramePr>
          <p:cNvPr id="6" name="Table 5"/>
          <p:cNvGraphicFramePr>
            <a:graphicFrameLocks noGrp="1"/>
          </p:cNvGraphicFramePr>
          <p:nvPr>
            <p:extLst>
              <p:ext uri="{D42A27DB-BD31-4B8C-83A1-F6EECF244321}">
                <p14:modId xmlns:p14="http://schemas.microsoft.com/office/powerpoint/2010/main" val="1291780467"/>
              </p:ext>
            </p:extLst>
          </p:nvPr>
        </p:nvGraphicFramePr>
        <p:xfrm>
          <a:off x="609600" y="1600200"/>
          <a:ext cx="8077200" cy="4247631"/>
        </p:xfrm>
        <a:graphic>
          <a:graphicData uri="http://schemas.openxmlformats.org/drawingml/2006/table">
            <a:tbl>
              <a:tblPr>
                <a:tableStyleId>{5C22544A-7EE6-4342-B048-85BDC9FD1C3A}</a:tableStyleId>
              </a:tblPr>
              <a:tblGrid>
                <a:gridCol w="2692400">
                  <a:extLst>
                    <a:ext uri="{9D8B030D-6E8A-4147-A177-3AD203B41FA5}">
                      <a16:colId xmlns:a16="http://schemas.microsoft.com/office/drawing/2014/main" xmlns="" val="3103320576"/>
                    </a:ext>
                  </a:extLst>
                </a:gridCol>
                <a:gridCol w="2692400">
                  <a:extLst>
                    <a:ext uri="{9D8B030D-6E8A-4147-A177-3AD203B41FA5}">
                      <a16:colId xmlns:a16="http://schemas.microsoft.com/office/drawing/2014/main" xmlns="" val="4229689998"/>
                    </a:ext>
                  </a:extLst>
                </a:gridCol>
                <a:gridCol w="2692400">
                  <a:extLst>
                    <a:ext uri="{9D8B030D-6E8A-4147-A177-3AD203B41FA5}">
                      <a16:colId xmlns:a16="http://schemas.microsoft.com/office/drawing/2014/main" xmlns="" val="1407437134"/>
                    </a:ext>
                  </a:extLst>
                </a:gridCol>
              </a:tblGrid>
              <a:tr h="2022591">
                <a:tc>
                  <a:txBody>
                    <a:bodyPr/>
                    <a:lstStyle/>
                    <a:p>
                      <a:pPr algn="ctr"/>
                      <a:r>
                        <a:rPr lang="en-IE" sz="2000" b="1" dirty="0" smtClean="0">
                          <a:solidFill>
                            <a:schemeClr val="bg1"/>
                          </a:solidFill>
                        </a:rPr>
                        <a:t>1</a:t>
                      </a:r>
                    </a:p>
                    <a:p>
                      <a:pPr algn="ctr"/>
                      <a:r>
                        <a:rPr lang="en-IE" sz="2000" b="1" dirty="0" smtClean="0">
                          <a:solidFill>
                            <a:schemeClr val="bg1"/>
                          </a:solidFill>
                        </a:rPr>
                        <a:t>Financial security blanket</a:t>
                      </a:r>
                    </a:p>
                    <a:p>
                      <a:pPr algn="ctr"/>
                      <a:endParaRPr lang="en-IE" sz="2000" b="1" dirty="0">
                        <a:solidFill>
                          <a:schemeClr val="bg1"/>
                        </a:solidFill>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E" sz="2000" b="1" kern="1200" dirty="0" smtClean="0">
                          <a:solidFill>
                            <a:schemeClr val="bg1"/>
                          </a:solidFill>
                          <a:latin typeface="+mn-lt"/>
                          <a:ea typeface="+mn-ea"/>
                          <a:cs typeface="+mn-cs"/>
                        </a:rPr>
                        <a:t>2</a:t>
                      </a:r>
                    </a:p>
                    <a:p>
                      <a:pPr marL="0" marR="0" indent="0" algn="ctr" defTabSz="914400" rtl="0" eaLnBrk="1" fontAlgn="auto" latinLnBrk="0" hangingPunct="1">
                        <a:lnSpc>
                          <a:spcPct val="100000"/>
                        </a:lnSpc>
                        <a:spcBef>
                          <a:spcPts val="0"/>
                        </a:spcBef>
                        <a:spcAft>
                          <a:spcPts val="0"/>
                        </a:spcAft>
                        <a:buClrTx/>
                        <a:buSzTx/>
                        <a:buFontTx/>
                        <a:buNone/>
                        <a:tabLst/>
                        <a:defRPr/>
                      </a:pPr>
                      <a:r>
                        <a:rPr lang="en-IE" sz="2000" b="1" kern="1200" dirty="0" smtClean="0">
                          <a:solidFill>
                            <a:schemeClr val="bg1"/>
                          </a:solidFill>
                          <a:latin typeface="+mn-lt"/>
                          <a:ea typeface="+mn-ea"/>
                          <a:cs typeface="+mn-cs"/>
                        </a:rPr>
                        <a:t>Lending for particular occasions or events</a:t>
                      </a:r>
                    </a:p>
                    <a:p>
                      <a:pPr algn="ctr"/>
                      <a:endParaRPr lang="en-IE" sz="2000" b="1" dirty="0">
                        <a:solidFill>
                          <a:schemeClr val="bg1"/>
                        </a:solidFill>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solidFill>
                  </a:tcPr>
                </a:tc>
                <a:tc>
                  <a:txBody>
                    <a:bodyPr/>
                    <a:lstStyle/>
                    <a:p>
                      <a:pPr algn="ctr"/>
                      <a:r>
                        <a:rPr lang="en-IE" sz="2000" b="1" dirty="0" smtClean="0">
                          <a:solidFill>
                            <a:schemeClr val="bg1"/>
                          </a:solidFill>
                        </a:rPr>
                        <a:t>3</a:t>
                      </a:r>
                    </a:p>
                    <a:p>
                      <a:pPr algn="ctr"/>
                      <a:r>
                        <a:rPr lang="en-IE" sz="2000" b="1" dirty="0" smtClean="0">
                          <a:solidFill>
                            <a:schemeClr val="bg1"/>
                          </a:solidFill>
                        </a:rPr>
                        <a:t>Building savings for a rainy day</a:t>
                      </a:r>
                    </a:p>
                    <a:p>
                      <a:pPr algn="ctr"/>
                      <a:endParaRPr lang="en-IE" sz="2000" b="1" dirty="0">
                        <a:solidFill>
                          <a:schemeClr val="bg1"/>
                        </a:solidFill>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xmlns="" val="2791088055"/>
                  </a:ext>
                </a:extLst>
              </a:tr>
              <a:tr h="2176029">
                <a:tc>
                  <a:txBody>
                    <a:bodyPr/>
                    <a:lstStyle/>
                    <a:p>
                      <a:pPr algn="ctr"/>
                      <a:r>
                        <a:rPr lang="en-IE" sz="2000" b="1" dirty="0" smtClean="0">
                          <a:solidFill>
                            <a:schemeClr val="bg1"/>
                          </a:solidFill>
                        </a:rPr>
                        <a:t>4</a:t>
                      </a:r>
                    </a:p>
                    <a:p>
                      <a:pPr algn="ctr"/>
                      <a:r>
                        <a:rPr lang="en-IE" sz="2000" b="1" dirty="0" smtClean="0">
                          <a:solidFill>
                            <a:schemeClr val="bg1"/>
                          </a:solidFill>
                        </a:rPr>
                        <a:t>Short term fixes – Christmas or just have some money for last minute requirement</a:t>
                      </a:r>
                    </a:p>
                    <a:p>
                      <a:pPr algn="ctr"/>
                      <a:endParaRPr lang="en-IE" sz="2000" b="1" dirty="0">
                        <a:solidFill>
                          <a:schemeClr val="bg1"/>
                        </a:solidFill>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solidFill>
                  </a:tcPr>
                </a:tc>
                <a:tc>
                  <a:txBody>
                    <a:bodyPr/>
                    <a:lstStyle/>
                    <a:p>
                      <a:pPr algn="ctr"/>
                      <a:r>
                        <a:rPr lang="en-IE" sz="2000" b="1" dirty="0" smtClean="0">
                          <a:solidFill>
                            <a:schemeClr val="bg1"/>
                          </a:solidFill>
                        </a:rPr>
                        <a:t>5</a:t>
                      </a:r>
                    </a:p>
                    <a:p>
                      <a:pPr algn="ctr"/>
                      <a:r>
                        <a:rPr lang="en-IE" sz="2000" b="1" dirty="0" smtClean="0">
                          <a:solidFill>
                            <a:schemeClr val="bg1"/>
                          </a:solidFill>
                        </a:rPr>
                        <a:t>Starting the discipline of saving and putting money away</a:t>
                      </a:r>
                    </a:p>
                    <a:p>
                      <a:pPr algn="ctr"/>
                      <a:endParaRPr lang="en-IE" sz="2000" b="1" dirty="0">
                        <a:solidFill>
                          <a:schemeClr val="bg1"/>
                        </a:solidFill>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solidFill>
                  </a:tcPr>
                </a:tc>
                <a:tc>
                  <a:txBody>
                    <a:bodyPr/>
                    <a:lstStyle/>
                    <a:p>
                      <a:pPr algn="ctr"/>
                      <a:r>
                        <a:rPr lang="en-IE" sz="2000" b="1" dirty="0" smtClean="0">
                          <a:solidFill>
                            <a:schemeClr val="bg1"/>
                          </a:solidFill>
                        </a:rPr>
                        <a:t>6</a:t>
                      </a:r>
                    </a:p>
                    <a:p>
                      <a:pPr algn="ctr"/>
                      <a:r>
                        <a:rPr lang="en-IE" sz="2000" b="1" dirty="0" smtClean="0">
                          <a:solidFill>
                            <a:schemeClr val="bg1"/>
                          </a:solidFill>
                        </a:rPr>
                        <a:t>Building a savings and lending history to show evidence of prudent</a:t>
                      </a:r>
                      <a:r>
                        <a:rPr lang="en-IE" sz="2000" b="1" baseline="0" dirty="0" smtClean="0">
                          <a:solidFill>
                            <a:schemeClr val="bg1"/>
                          </a:solidFill>
                        </a:rPr>
                        <a:t> money management</a:t>
                      </a:r>
                      <a:r>
                        <a:rPr lang="en-IE" sz="2000" b="1" dirty="0" smtClean="0">
                          <a:solidFill>
                            <a:schemeClr val="bg1"/>
                          </a:solidFill>
                        </a:rPr>
                        <a:t> for the future</a:t>
                      </a:r>
                    </a:p>
                    <a:p>
                      <a:pPr algn="ctr"/>
                      <a:endParaRPr lang="en-IE" sz="2000" b="1" dirty="0">
                        <a:solidFill>
                          <a:schemeClr val="bg1"/>
                        </a:solidFill>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xmlns="" val="2285255561"/>
                  </a:ext>
                </a:extLst>
              </a:tr>
            </a:tbl>
          </a:graphicData>
        </a:graphic>
      </p:graphicFrame>
    </p:spTree>
    <p:extLst>
      <p:ext uri="{BB962C8B-B14F-4D97-AF65-F5344CB8AC3E}">
        <p14:creationId xmlns:p14="http://schemas.microsoft.com/office/powerpoint/2010/main" val="33441300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334" y="89181"/>
            <a:ext cx="7574666" cy="715962"/>
          </a:xfrm>
        </p:spPr>
        <p:txBody>
          <a:bodyPr>
            <a:noAutofit/>
          </a:bodyPr>
          <a:lstStyle/>
          <a:p>
            <a:r>
              <a:rPr lang="en-IE" sz="2800" dirty="0" smtClean="0"/>
              <a:t>Overall perceptions of the Ervia Employees Credit Union</a:t>
            </a:r>
            <a:endParaRPr lang="en-IE" sz="2800" dirty="0"/>
          </a:p>
        </p:txBody>
      </p:sp>
      <p:sp>
        <p:nvSpPr>
          <p:cNvPr id="3" name="Content Placeholder 2"/>
          <p:cNvSpPr>
            <a:spLocks noGrp="1"/>
          </p:cNvSpPr>
          <p:nvPr>
            <p:ph idx="1"/>
          </p:nvPr>
        </p:nvSpPr>
        <p:spPr>
          <a:xfrm>
            <a:off x="426334" y="2057401"/>
            <a:ext cx="8229600" cy="4648200"/>
          </a:xfrm>
        </p:spPr>
        <p:txBody>
          <a:bodyPr/>
          <a:lstStyle/>
          <a:p>
            <a:r>
              <a:rPr lang="en-IE" sz="2000" dirty="0" smtClean="0"/>
              <a:t>Very positive view of the Ervia Employees Credit Union.</a:t>
            </a:r>
          </a:p>
          <a:p>
            <a:r>
              <a:rPr lang="en-IE" sz="2000" dirty="0" smtClean="0"/>
              <a:t>It is considered to be very well run – the people involved are of a very high calibre.</a:t>
            </a:r>
          </a:p>
          <a:p>
            <a:r>
              <a:rPr lang="en-IE" sz="2000" dirty="0" smtClean="0"/>
              <a:t>Very strong and genuine feeling of appreciation for the volunteers and staff involved.</a:t>
            </a:r>
          </a:p>
          <a:p>
            <a:r>
              <a:rPr lang="en-IE" sz="2000" dirty="0" smtClean="0"/>
              <a:t>Stands out as very different to any other credit union both in terms of how it is managed and the profile of the members.</a:t>
            </a:r>
          </a:p>
          <a:p>
            <a:r>
              <a:rPr lang="en-IE" sz="2000" dirty="0" smtClean="0"/>
              <a:t>Acknowledgement that bad debts are very low or non existent.</a:t>
            </a:r>
          </a:p>
          <a:p>
            <a:r>
              <a:rPr lang="en-IE" sz="2000" dirty="0" smtClean="0"/>
              <a:t>There is expectations from members that this Credit Union should be dealt with differently by the Financial Regulator, driven by the fact that it represents an organisation like Ervia, where employees have secure and predictable jobs.</a:t>
            </a:r>
          </a:p>
          <a:p>
            <a:endParaRPr lang="en-IE" dirty="0" smtClean="0"/>
          </a:p>
        </p:txBody>
      </p:sp>
      <p:sp>
        <p:nvSpPr>
          <p:cNvPr id="4" name="Footer Placeholder 3"/>
          <p:cNvSpPr>
            <a:spLocks noGrp="1"/>
          </p:cNvSpPr>
          <p:nvPr>
            <p:ph type="ftr" sz="quarter" idx="11"/>
          </p:nvPr>
        </p:nvSpPr>
        <p:spPr/>
        <p:txBody>
          <a:bodyPr/>
          <a:lstStyle/>
          <a:p>
            <a:r>
              <a:rPr lang="en-JM" dirty="0" smtClean="0"/>
              <a:t>Panel Edge</a:t>
            </a:r>
            <a:endParaRPr lang="en-JM" b="0" dirty="0"/>
          </a:p>
        </p:txBody>
      </p:sp>
      <p:sp>
        <p:nvSpPr>
          <p:cNvPr id="5" name="Slide Number Placeholder 4"/>
          <p:cNvSpPr>
            <a:spLocks noGrp="1"/>
          </p:cNvSpPr>
          <p:nvPr>
            <p:ph type="sldNum" sz="quarter" idx="12"/>
          </p:nvPr>
        </p:nvSpPr>
        <p:spPr/>
        <p:txBody>
          <a:bodyPr/>
          <a:lstStyle/>
          <a:p>
            <a:fld id="{F4CB855C-9A85-4234-A666-2CBBF771454B}" type="slidenum">
              <a:rPr lang="en-JM" smtClean="0"/>
              <a:pPr/>
              <a:t>9</a:t>
            </a:fld>
            <a:endParaRPr lang="en-JM"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48417" y="1073542"/>
            <a:ext cx="2561783" cy="1035940"/>
          </a:xfrm>
          <a:prstGeom prst="rect">
            <a:avLst/>
          </a:prstGeom>
        </p:spPr>
      </p:pic>
    </p:spTree>
    <p:extLst>
      <p:ext uri="{BB962C8B-B14F-4D97-AF65-F5344CB8AC3E}">
        <p14:creationId xmlns:p14="http://schemas.microsoft.com/office/powerpoint/2010/main" val="14013392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ffice Theme">
  <a:themeElements>
    <a:clrScheme name="Panel Edge">
      <a:dk1>
        <a:sysClr val="windowText" lastClr="000000"/>
      </a:dk1>
      <a:lt1>
        <a:sysClr val="window" lastClr="FFFFFF"/>
      </a:lt1>
      <a:dk2>
        <a:srgbClr val="1F497D"/>
      </a:dk2>
      <a:lt2>
        <a:srgbClr val="EEECE1"/>
      </a:lt2>
      <a:accent1>
        <a:srgbClr val="00B0F0"/>
      </a:accent1>
      <a:accent2>
        <a:srgbClr val="818181"/>
      </a:accent2>
      <a:accent3>
        <a:srgbClr val="CFCFCF"/>
      </a:accent3>
      <a:accent4>
        <a:srgbClr val="7BD3F3"/>
      </a:accent4>
      <a:accent5>
        <a:srgbClr val="0091C7"/>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anel Edge Theme">
  <a:themeElements>
    <a:clrScheme name="Panel Edge">
      <a:dk1>
        <a:sysClr val="windowText" lastClr="000000"/>
      </a:dk1>
      <a:lt1>
        <a:sysClr val="window" lastClr="FFFFFF"/>
      </a:lt1>
      <a:dk2>
        <a:srgbClr val="1F497D"/>
      </a:dk2>
      <a:lt2>
        <a:srgbClr val="EEECE1"/>
      </a:lt2>
      <a:accent1>
        <a:srgbClr val="00B0F0"/>
      </a:accent1>
      <a:accent2>
        <a:srgbClr val="818181"/>
      </a:accent2>
      <a:accent3>
        <a:srgbClr val="CFCFCF"/>
      </a:accent3>
      <a:accent4>
        <a:srgbClr val="7BD3F3"/>
      </a:accent4>
      <a:accent5>
        <a:srgbClr val="0091C7"/>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12409</TotalTime>
  <Words>2152</Words>
  <Application>Microsoft Office PowerPoint</Application>
  <PresentationFormat>On-screen Show (4:3)</PresentationFormat>
  <Paragraphs>241</Paragraphs>
  <Slides>25</Slides>
  <Notes>0</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Office Theme</vt:lpstr>
      <vt:lpstr>Panel Edge Theme</vt:lpstr>
      <vt:lpstr>Gathering Member Feedback </vt:lpstr>
      <vt:lpstr>Methodology</vt:lpstr>
      <vt:lpstr>Setting the Context</vt:lpstr>
      <vt:lpstr>People’s perceptions of credit unions in general</vt:lpstr>
      <vt:lpstr>Segmenting the membership</vt:lpstr>
      <vt:lpstr>Summary strategy for each segment</vt:lpstr>
      <vt:lpstr>General Perceptions of the Ervia Employees Credit Union</vt:lpstr>
      <vt:lpstr>Exploring the Needs of Members</vt:lpstr>
      <vt:lpstr>Overall perceptions of the Ervia Employees Credit Union</vt:lpstr>
      <vt:lpstr>Net Promoter Score</vt:lpstr>
      <vt:lpstr>What is driving detractors from the survey:</vt:lpstr>
      <vt:lpstr>Pros and Cons of the Ervia Employees Credit Union</vt:lpstr>
      <vt:lpstr>Quantifying the Benefits</vt:lpstr>
      <vt:lpstr>Availability and Opening Times</vt:lpstr>
      <vt:lpstr>Additional Services mentioned</vt:lpstr>
      <vt:lpstr>Feedback around the approach to Lending</vt:lpstr>
      <vt:lpstr>Promoting it to new Members</vt:lpstr>
      <vt:lpstr>New Joiners </vt:lpstr>
      <vt:lpstr>Feedback on key statements</vt:lpstr>
      <vt:lpstr>The Future</vt:lpstr>
      <vt:lpstr>Key questions for consideration</vt:lpstr>
      <vt:lpstr>Recommendations</vt:lpstr>
      <vt:lpstr>Executive Summary</vt:lpstr>
      <vt:lpstr>Executive Summary</vt:lpstr>
      <vt:lpstr>Key Recommendations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2011 Project Review Powerpoint Presentation</dc:title>
  <dc:creator>Mark Cullen</dc:creator>
  <cp:lastModifiedBy>jacqui</cp:lastModifiedBy>
  <cp:revision>383</cp:revision>
  <cp:lastPrinted>2012-11-27T17:22:18Z</cp:lastPrinted>
  <dcterms:created xsi:type="dcterms:W3CDTF">2011-12-10T01:15:11Z</dcterms:created>
  <dcterms:modified xsi:type="dcterms:W3CDTF">2016-01-20T16:25:24Z</dcterms:modified>
</cp:coreProperties>
</file>